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924" r:id="rId2"/>
    <p:sldMasterId id="2147483936" r:id="rId3"/>
    <p:sldMasterId id="2147484116" r:id="rId4"/>
    <p:sldMasterId id="2147484200" r:id="rId5"/>
    <p:sldMasterId id="2147484260" r:id="rId6"/>
    <p:sldMasterId id="2147484272" r:id="rId7"/>
    <p:sldMasterId id="2147484284" r:id="rId8"/>
    <p:sldMasterId id="2147484296" r:id="rId9"/>
  </p:sldMasterIdLst>
  <p:notesMasterIdLst>
    <p:notesMasterId r:id="rId30"/>
  </p:notesMasterIdLst>
  <p:handoutMasterIdLst>
    <p:handoutMasterId r:id="rId31"/>
  </p:handoutMasterIdLst>
  <p:sldIdLst>
    <p:sldId id="385" r:id="rId10"/>
    <p:sldId id="382" r:id="rId11"/>
    <p:sldId id="383" r:id="rId12"/>
    <p:sldId id="384" r:id="rId13"/>
    <p:sldId id="380" r:id="rId14"/>
    <p:sldId id="381" r:id="rId15"/>
    <p:sldId id="378" r:id="rId16"/>
    <p:sldId id="332" r:id="rId17"/>
    <p:sldId id="313" r:id="rId18"/>
    <p:sldId id="344" r:id="rId19"/>
    <p:sldId id="354" r:id="rId20"/>
    <p:sldId id="371" r:id="rId21"/>
    <p:sldId id="310" r:id="rId22"/>
    <p:sldId id="356" r:id="rId23"/>
    <p:sldId id="370" r:id="rId24"/>
    <p:sldId id="358" r:id="rId25"/>
    <p:sldId id="363" r:id="rId26"/>
    <p:sldId id="359" r:id="rId27"/>
    <p:sldId id="360" r:id="rId28"/>
    <p:sldId id="386" r:id="rId29"/>
  </p:sldIdLst>
  <p:sldSz cx="9144000" cy="6858000" type="screen4x3"/>
  <p:notesSz cx="6735763" cy="9799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FF"/>
    <a:srgbClr val="F971D2"/>
    <a:srgbClr val="66FFFF"/>
    <a:srgbClr val="CCFFFF"/>
    <a:srgbClr val="006699"/>
    <a:srgbClr val="0066CC"/>
    <a:srgbClr val="D60093"/>
    <a:srgbClr val="33CCFF"/>
    <a:srgbClr val="0099CC"/>
    <a:srgbClr val="99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35" autoAdjust="0"/>
    <p:restoredTop sz="91667" autoAdjust="0"/>
  </p:normalViewPr>
  <p:slideViewPr>
    <p:cSldViewPr>
      <p:cViewPr>
        <p:scale>
          <a:sx n="64" d="100"/>
          <a:sy n="64" d="100"/>
        </p:scale>
        <p:origin x="-3246" y="-10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8998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8998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3799CA-627E-4EDE-A253-335D356F66C9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307955"/>
            <a:ext cx="2918831" cy="48998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15373" y="9307955"/>
            <a:ext cx="2918831" cy="48998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E6AA5C-C7DD-4983-8644-BCE523019F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3533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8998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8998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F12302-9938-4B2D-B229-3E539C92A133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35013"/>
            <a:ext cx="4897437" cy="36750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654828"/>
            <a:ext cx="5388610" cy="440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307955"/>
            <a:ext cx="2918831" cy="48998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3" y="9307955"/>
            <a:ext cx="2918831" cy="48998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EF614D-7A75-491B-87D3-476A549F833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971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10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12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13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14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15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16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17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18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19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20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EF614D-7A75-491B-87D3-476A549F8332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115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513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5559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1153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73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500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0901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157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1841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5579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898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730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4592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5134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5599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1153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730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5006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0901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1575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1841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557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50060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8984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4592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5134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5599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11539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7305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50060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0901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15752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184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0901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55790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89842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4592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51341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55997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11539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7305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50060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09011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157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915752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18414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5579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89842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45929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51341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55997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11539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730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50060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090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18414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15752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18414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55790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89842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45929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51341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55997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11539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7305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500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55790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09011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15752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18414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55790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89842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45929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51341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555997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04660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360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89842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857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17379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77750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7775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2189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67481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93211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45170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86306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479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45929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39469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129693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19910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20045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13545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87342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80549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12048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96486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247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D656F-BFBE-47D6-AE80-BFA2ADEDD9A2}" type="datetimeFigureOut">
              <a:rPr lang="ko-KR" altLang="en-US" smtClean="0"/>
              <a:pPr/>
              <a:t>2016-09-25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F8C2E-B003-4E30-A997-19AC27DE45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389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89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89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89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  <p:sldLayoutId id="2147484123" r:id="rId7"/>
    <p:sldLayoutId id="2147484124" r:id="rId8"/>
    <p:sldLayoutId id="2147484125" r:id="rId9"/>
    <p:sldLayoutId id="2147484126" r:id="rId10"/>
    <p:sldLayoutId id="2147484127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89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1" r:id="rId1"/>
    <p:sldLayoutId id="2147484202" r:id="rId2"/>
    <p:sldLayoutId id="2147484203" r:id="rId3"/>
    <p:sldLayoutId id="2147484204" r:id="rId4"/>
    <p:sldLayoutId id="2147484205" r:id="rId5"/>
    <p:sldLayoutId id="2147484206" r:id="rId6"/>
    <p:sldLayoutId id="2147484207" r:id="rId7"/>
    <p:sldLayoutId id="2147484208" r:id="rId8"/>
    <p:sldLayoutId id="2147484209" r:id="rId9"/>
    <p:sldLayoutId id="2147484210" r:id="rId10"/>
    <p:sldLayoutId id="214748421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89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1" r:id="rId1"/>
    <p:sldLayoutId id="2147484262" r:id="rId2"/>
    <p:sldLayoutId id="2147484263" r:id="rId3"/>
    <p:sldLayoutId id="2147484264" r:id="rId4"/>
    <p:sldLayoutId id="2147484265" r:id="rId5"/>
    <p:sldLayoutId id="2147484266" r:id="rId6"/>
    <p:sldLayoutId id="2147484267" r:id="rId7"/>
    <p:sldLayoutId id="2147484268" r:id="rId8"/>
    <p:sldLayoutId id="2147484269" r:id="rId9"/>
    <p:sldLayoutId id="2147484270" r:id="rId10"/>
    <p:sldLayoutId id="214748427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89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4" r:id="rId2"/>
    <p:sldLayoutId id="2147484275" r:id="rId3"/>
    <p:sldLayoutId id="2147484276" r:id="rId4"/>
    <p:sldLayoutId id="2147484277" r:id="rId5"/>
    <p:sldLayoutId id="2147484278" r:id="rId6"/>
    <p:sldLayoutId id="2147484279" r:id="rId7"/>
    <p:sldLayoutId id="2147484280" r:id="rId8"/>
    <p:sldLayoutId id="2147484281" r:id="rId9"/>
    <p:sldLayoutId id="2147484282" r:id="rId10"/>
    <p:sldLayoutId id="214748428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54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5" r:id="rId1"/>
    <p:sldLayoutId id="2147484286" r:id="rId2"/>
    <p:sldLayoutId id="2147484287" r:id="rId3"/>
    <p:sldLayoutId id="2147484288" r:id="rId4"/>
    <p:sldLayoutId id="2147484289" r:id="rId5"/>
    <p:sldLayoutId id="2147484290" r:id="rId6"/>
    <p:sldLayoutId id="2147484291" r:id="rId7"/>
    <p:sldLayoutId id="2147484292" r:id="rId8"/>
    <p:sldLayoutId id="2147484293" r:id="rId9"/>
    <p:sldLayoutId id="2147484294" r:id="rId10"/>
    <p:sldLayoutId id="2147484295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D656F-BFBE-47D6-AE80-BFA2ADEDD9A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2016-09-25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F8C2E-B003-4E30-A997-19AC27DE459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316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97" r:id="rId1"/>
    <p:sldLayoutId id="2147484298" r:id="rId2"/>
    <p:sldLayoutId id="2147484299" r:id="rId3"/>
    <p:sldLayoutId id="2147484300" r:id="rId4"/>
    <p:sldLayoutId id="2147484301" r:id="rId5"/>
    <p:sldLayoutId id="2147484302" r:id="rId6"/>
    <p:sldLayoutId id="2147484303" r:id="rId7"/>
    <p:sldLayoutId id="2147484304" r:id="rId8"/>
    <p:sldLayoutId id="2147484305" r:id="rId9"/>
    <p:sldLayoutId id="2147484306" r:id="rId10"/>
    <p:sldLayoutId id="2147484307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hyperlink" Target="http://www.youtube.com/watch?v=5-HcTI8zuBo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youtube.com/watch?v=TF5DuLqYgtA" TargetMode="Externa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hanyang.naxosmusiclibrary.com/catalogue/item.asp?cid=0724356698550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youtube.com/watch?v=0sPxr539mts" TargetMode="External"/><Relationship Id="rId5" Type="http://schemas.openxmlformats.org/officeDocument/2006/relationships/hyperlink" Target="http://www.youtube.com/watch?v=ci6xOiMMxvY" TargetMode="External"/><Relationship Id="rId4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9.xml"/><Relationship Id="rId4" Type="http://schemas.openxmlformats.org/officeDocument/2006/relationships/hyperlink" Target="https://www.youtube.com/watch?v=g2Kky5BC9U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watch?v=u6_nJ11BgTE&amp;feature=player_embedded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://www.youtube.com/watch?v=MS3vpAWW2Zc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6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7.xml"/><Relationship Id="rId5" Type="http://schemas.openxmlformats.org/officeDocument/2006/relationships/image" Target="../media/image4.png"/><Relationship Id="rId4" Type="http://schemas.openxmlformats.org/officeDocument/2006/relationships/hyperlink" Target="http://www.youtube.com/watch?v=jXap5fB-hv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://www.youtube.com/watch?v=HIb_Fnbd6rY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://www.youtube.com/watch?v=AwZFrb-mt8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76672" y="4077072"/>
            <a:ext cx="8711952" cy="2016224"/>
          </a:xfrm>
        </p:spPr>
        <p:txBody>
          <a:bodyPr>
            <a:normAutofit fontScale="90000"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dirty="0" smtClean="0">
                <a:solidFill>
                  <a:srgbClr val="33CCFF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  <a:reflection blurRad="6350" stA="50000" endA="300" endPos="50000" dist="60007" dir="5400000" sy="-100000" algn="bl" rotWithShape="0"/>
                </a:effectLst>
              </a:rPr>
              <a:t>                   </a:t>
            </a:r>
            <a:r>
              <a:rPr lang="en-US" altLang="ko-KR" sz="4800" dirty="0" smtClean="0">
                <a:solidFill>
                  <a:srgbClr val="33CCFF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  <a:reflection blurRad="6350" stA="50000" endA="300" endPos="50000" dist="60007" dir="5400000" sy="-100000" algn="bl" rotWithShape="0"/>
                </a:effectLst>
              </a:rPr>
              <a:t/>
            </a:r>
            <a:br>
              <a:rPr lang="en-US" altLang="ko-KR" sz="4800" dirty="0" smtClean="0">
                <a:solidFill>
                  <a:srgbClr val="33CCFF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  <a:reflection blurRad="6350" stA="50000" endA="300" endPos="50000" dist="60007" dir="5400000" sy="-100000" algn="bl" rotWithShape="0"/>
                </a:effectLst>
              </a:rPr>
            </a:br>
            <a:endParaRPr lang="ko-KR" altLang="en-US" sz="4000" dirty="0">
              <a:solidFill>
                <a:srgbClr val="33CCFF"/>
              </a:solidFill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  <a:reflection blurRad="6350" stA="50000" endA="300" endPos="50000" dist="60007" dir="5400000" sy="-100000" algn="bl" rotWithShape="0"/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55776" y="4146407"/>
            <a:ext cx="6112571" cy="12988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고전음악의 이해 </a:t>
            </a:r>
            <a:endParaRPr lang="ko-KR" altLang="en-US" sz="6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555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2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2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36512" y="696753"/>
            <a:ext cx="864096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bg1"/>
                </a:solidFill>
              </a:rPr>
              <a:t>&lt;</a:t>
            </a:r>
            <a:r>
              <a:rPr lang="ko-KR" altLang="en-US" sz="2000" dirty="0" smtClean="0">
                <a:solidFill>
                  <a:schemeClr val="bg1"/>
                </a:solidFill>
              </a:rPr>
              <a:t>시인의 사랑</a:t>
            </a:r>
            <a:r>
              <a:rPr lang="en-US" altLang="ko-KR" sz="2000" dirty="0" smtClean="0">
                <a:solidFill>
                  <a:schemeClr val="bg1"/>
                </a:solidFill>
              </a:rPr>
              <a:t>&gt; </a:t>
            </a:r>
            <a:r>
              <a:rPr lang="ko-KR" altLang="en-US" sz="2000" dirty="0" smtClean="0">
                <a:solidFill>
                  <a:schemeClr val="bg1"/>
                </a:solidFill>
              </a:rPr>
              <a:t>중 제</a:t>
            </a:r>
            <a:r>
              <a:rPr lang="en-US" altLang="ko-KR" sz="2000" dirty="0" smtClean="0">
                <a:solidFill>
                  <a:schemeClr val="bg1"/>
                </a:solidFill>
              </a:rPr>
              <a:t>1</a:t>
            </a:r>
            <a:r>
              <a:rPr lang="ko-KR" altLang="en-US" sz="2000" dirty="0" smtClean="0">
                <a:solidFill>
                  <a:schemeClr val="bg1"/>
                </a:solidFill>
              </a:rPr>
              <a:t>곡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endParaRPr lang="en-US" altLang="ko-KR" sz="2000" dirty="0" smtClean="0">
              <a:solidFill>
                <a:schemeClr val="bg1"/>
              </a:solidFill>
            </a:endParaRPr>
          </a:p>
          <a:p>
            <a:pPr algn="r"/>
            <a:r>
              <a:rPr lang="ko-KR" altLang="en-US" sz="2000" dirty="0" smtClean="0">
                <a:solidFill>
                  <a:schemeClr val="bg1"/>
                </a:solidFill>
              </a:rPr>
              <a:t>하이네 시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r"/>
            <a:endParaRPr lang="en-US" altLang="ko-KR" sz="2000" dirty="0" smtClean="0">
              <a:solidFill>
                <a:schemeClr val="bg1"/>
              </a:solidFill>
            </a:endParaRPr>
          </a:p>
          <a:p>
            <a:pPr algn="r"/>
            <a:endParaRPr lang="en-US" altLang="ko-KR" sz="20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/>
                </a:solidFill>
              </a:rPr>
              <a:t>놀랍도록 아름다운 </a:t>
            </a:r>
            <a:r>
              <a:rPr lang="en-US" altLang="ko-KR" sz="2000" dirty="0" smtClean="0">
                <a:solidFill>
                  <a:schemeClr val="bg1"/>
                </a:solidFill>
              </a:rPr>
              <a:t>5</a:t>
            </a:r>
            <a:r>
              <a:rPr lang="ko-KR" altLang="en-US" sz="2000" dirty="0" smtClean="0">
                <a:solidFill>
                  <a:schemeClr val="bg1"/>
                </a:solidFill>
              </a:rPr>
              <a:t>월에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/>
                </a:solidFill>
              </a:rPr>
              <a:t>모든 꽃봉오리 떨어질 때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/>
                </a:solidFill>
              </a:rPr>
              <a:t>나의 마음속에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/>
                </a:solidFill>
              </a:rPr>
              <a:t>사랑의 꽃이 피었네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/>
                </a:solidFill>
              </a:rPr>
              <a:t>놀랍도록 아름다운 </a:t>
            </a:r>
            <a:r>
              <a:rPr lang="en-US" altLang="ko-KR" sz="2000" dirty="0" smtClean="0">
                <a:solidFill>
                  <a:schemeClr val="bg1"/>
                </a:solidFill>
              </a:rPr>
              <a:t>5</a:t>
            </a:r>
            <a:r>
              <a:rPr lang="ko-KR" altLang="en-US" sz="2000" dirty="0" smtClean="0">
                <a:solidFill>
                  <a:schemeClr val="bg1"/>
                </a:solidFill>
              </a:rPr>
              <a:t>월에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/>
                </a:solidFill>
              </a:rPr>
              <a:t>모든 새들 노래할 때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/>
                </a:solidFill>
              </a:rPr>
              <a:t>나는 그에게 고백했네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 smtClean="0">
                <a:solidFill>
                  <a:schemeClr val="bg1"/>
                </a:solidFill>
              </a:rPr>
              <a:t>나의 그리움과 소원을</a:t>
            </a:r>
            <a:r>
              <a:rPr lang="en-US" altLang="ko-KR" sz="2000" dirty="0" smtClean="0">
                <a:solidFill>
                  <a:schemeClr val="bg1"/>
                </a:solidFill>
              </a:rPr>
              <a:t>.</a:t>
            </a:r>
            <a:r>
              <a:rPr lang="ko-KR" altLang="en-US" sz="2000" dirty="0" smtClean="0">
                <a:solidFill>
                  <a:schemeClr val="bg1"/>
                </a:solidFill>
              </a:rPr>
              <a:t> 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404664"/>
            <a:ext cx="86409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</p:txBody>
      </p:sp>
      <p:pic>
        <p:nvPicPr>
          <p:cNvPr id="4" name="그림 3" descr="newsen_com_20111003_150913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411761" y="216024"/>
            <a:ext cx="4464495" cy="59492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직사각형 6"/>
          <p:cNvSpPr/>
          <p:nvPr/>
        </p:nvSpPr>
        <p:spPr>
          <a:xfrm>
            <a:off x="3923928" y="6300028"/>
            <a:ext cx="16514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</a:rPr>
              <a:t>슈만과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r>
              <a:rPr lang="ko-KR" altLang="en-US" dirty="0" err="1" smtClean="0">
                <a:solidFill>
                  <a:schemeClr val="bg1"/>
                </a:solidFill>
              </a:rPr>
              <a:t>클라라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404664"/>
            <a:ext cx="86409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80112" y="2348880"/>
            <a:ext cx="315804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r>
              <a:rPr lang="en-US" altLang="ko-KR" sz="2000" dirty="0" smtClean="0">
                <a:solidFill>
                  <a:prstClr val="white"/>
                </a:solidFill>
              </a:rPr>
              <a:t>        </a:t>
            </a:r>
          </a:p>
          <a:p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r>
              <a:rPr lang="en-US" altLang="ko-KR" sz="2000" dirty="0" smtClean="0">
                <a:solidFill>
                  <a:prstClr val="white"/>
                </a:solidFill>
              </a:rPr>
              <a:t>Johannes Brahms, </a:t>
            </a:r>
          </a:p>
          <a:p>
            <a:r>
              <a:rPr lang="en-US" altLang="ko-KR" sz="2000" dirty="0" smtClean="0">
                <a:solidFill>
                  <a:prstClr val="white"/>
                </a:solidFill>
              </a:rPr>
              <a:t>Symphony, no. 3, </a:t>
            </a:r>
            <a:r>
              <a:rPr lang="en-US" altLang="ko-KR" sz="2000" dirty="0" smtClean="0">
                <a:solidFill>
                  <a:prstClr val="white"/>
                </a:solidFill>
                <a:hlinkClick r:id="rId4"/>
              </a:rPr>
              <a:t>3</a:t>
            </a:r>
            <a:r>
              <a:rPr lang="en-US" altLang="ko-KR" sz="2000" baseline="30000" dirty="0" smtClean="0">
                <a:solidFill>
                  <a:prstClr val="white"/>
                </a:solidFill>
                <a:hlinkClick r:id="rId4"/>
              </a:rPr>
              <a:t>rd</a:t>
            </a:r>
            <a:r>
              <a:rPr lang="en-US" altLang="ko-KR" sz="2000" dirty="0" smtClean="0">
                <a:solidFill>
                  <a:prstClr val="white"/>
                </a:solidFill>
                <a:hlinkClick r:id="rId4"/>
              </a:rPr>
              <a:t> </a:t>
            </a:r>
            <a:r>
              <a:rPr lang="en-US" altLang="ko-KR" sz="2000" dirty="0" err="1" smtClean="0">
                <a:solidFill>
                  <a:prstClr val="white"/>
                </a:solidFill>
                <a:hlinkClick r:id="rId4"/>
              </a:rPr>
              <a:t>mvt</a:t>
            </a:r>
            <a:r>
              <a:rPr lang="en-US" altLang="ko-KR" sz="2000" dirty="0" smtClean="0">
                <a:solidFill>
                  <a:prstClr val="white"/>
                </a:solidFill>
              </a:rPr>
              <a:t>.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726017" y="6309320"/>
            <a:ext cx="21259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solidFill>
                  <a:prstClr val="white"/>
                </a:solidFill>
              </a:rPr>
              <a:t>브람스</a:t>
            </a:r>
            <a:r>
              <a:rPr lang="en-US" altLang="ko-KR" dirty="0" smtClean="0">
                <a:solidFill>
                  <a:prstClr val="white"/>
                </a:solidFill>
              </a:rPr>
              <a:t>(1833-1897)</a:t>
            </a:r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8" name="그림 7" descr="wikipedia_org_20111003_170057.jpg"/>
          <p:cNvPicPr>
            <a:picLocks noChangeAspect="1"/>
          </p:cNvPicPr>
          <p:nvPr/>
        </p:nvPicPr>
        <p:blipFill>
          <a:blip r:embed="rId5" cstate="print"/>
          <a:srcRect r="9900" b="23932"/>
          <a:stretch>
            <a:fillRect/>
          </a:stretch>
        </p:blipFill>
        <p:spPr>
          <a:xfrm>
            <a:off x="251520" y="188640"/>
            <a:ext cx="4896544" cy="60486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24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1560" y="404664"/>
            <a:ext cx="7484368" cy="57606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altLang="ko-KR" sz="2400" b="1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  </a:t>
            </a:r>
            <a:endParaRPr lang="ko-KR" altLang="en-US" sz="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9512" y="1340768"/>
            <a:ext cx="9037792" cy="10772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bg1"/>
                </a:solidFill>
              </a:rPr>
              <a:t> 독일 예술 가곡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  <a:latin typeface="+mn-ea"/>
              </a:rPr>
              <a:t>독일어로 된 시에 선율과 피아노 반주를 붙인 노래</a:t>
            </a:r>
            <a:endParaRPr lang="en-US" altLang="ko-KR" sz="2400" dirty="0" smtClean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2400" dirty="0" smtClean="0">
                <a:solidFill>
                  <a:schemeClr val="bg1"/>
                </a:solidFill>
                <a:latin typeface="+mn-ea"/>
              </a:rPr>
              <a:t> 18</a:t>
            </a:r>
            <a:r>
              <a:rPr lang="ko-KR" altLang="en-US" sz="2400" dirty="0" smtClean="0">
                <a:solidFill>
                  <a:schemeClr val="bg1"/>
                </a:solidFill>
                <a:latin typeface="+mn-ea"/>
              </a:rPr>
              <a:t>세기 후반 괴테와 </a:t>
            </a:r>
            <a:r>
              <a:rPr lang="ko-KR" altLang="en-US" sz="2400" dirty="0" err="1" smtClean="0">
                <a:solidFill>
                  <a:schemeClr val="bg1"/>
                </a:solidFill>
                <a:latin typeface="+mn-ea"/>
              </a:rPr>
              <a:t>쉴러</a:t>
            </a:r>
            <a:r>
              <a:rPr lang="en-US" altLang="ko-KR" sz="2400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400" dirty="0" err="1" smtClean="0">
                <a:solidFill>
                  <a:schemeClr val="bg1"/>
                </a:solidFill>
                <a:latin typeface="+mn-ea"/>
              </a:rPr>
              <a:t>뮐러</a:t>
            </a:r>
            <a:r>
              <a:rPr lang="en-US" altLang="ko-KR" sz="2400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400" dirty="0" smtClean="0">
                <a:solidFill>
                  <a:schemeClr val="bg1"/>
                </a:solidFill>
                <a:latin typeface="+mn-ea"/>
              </a:rPr>
              <a:t>하이네 등의 문학가에 의한 </a:t>
            </a:r>
            <a:endParaRPr lang="en-US" altLang="ko-KR" sz="2400" dirty="0" smtClean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 smtClean="0">
                <a:solidFill>
                  <a:schemeClr val="bg1"/>
                </a:solidFill>
                <a:latin typeface="+mn-ea"/>
              </a:rPr>
              <a:t>  </a:t>
            </a:r>
            <a:r>
              <a:rPr lang="ko-KR" altLang="en-US" sz="2400" dirty="0" smtClean="0">
                <a:solidFill>
                  <a:schemeClr val="bg1"/>
                </a:solidFill>
                <a:latin typeface="+mn-ea"/>
              </a:rPr>
              <a:t>서정시 문학 꽃피우면서 </a:t>
            </a:r>
            <a:r>
              <a:rPr lang="ko-KR" altLang="en-US" sz="2400" dirty="0" err="1" smtClean="0">
                <a:solidFill>
                  <a:schemeClr val="bg1"/>
                </a:solidFill>
                <a:latin typeface="+mn-ea"/>
              </a:rPr>
              <a:t>리트</a:t>
            </a:r>
            <a:r>
              <a:rPr lang="ko-KR" altLang="en-US" sz="2400" dirty="0" smtClean="0">
                <a:solidFill>
                  <a:schemeClr val="bg1"/>
                </a:solidFill>
                <a:latin typeface="+mn-ea"/>
              </a:rPr>
              <a:t> 작곡이 활발해짐  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</a:rPr>
              <a:t>낭만 시기</a:t>
            </a:r>
            <a:r>
              <a:rPr lang="en-US" altLang="ko-KR" sz="2400" dirty="0" smtClean="0">
                <a:solidFill>
                  <a:schemeClr val="bg1"/>
                </a:solidFill>
              </a:rPr>
              <a:t>(19</a:t>
            </a:r>
            <a:r>
              <a:rPr lang="ko-KR" altLang="en-US" sz="2400" dirty="0" smtClean="0">
                <a:solidFill>
                  <a:schemeClr val="bg1"/>
                </a:solidFill>
              </a:rPr>
              <a:t>세기</a:t>
            </a:r>
            <a:r>
              <a:rPr lang="en-US" altLang="ko-KR" sz="2400" dirty="0" smtClean="0">
                <a:solidFill>
                  <a:schemeClr val="bg1"/>
                </a:solidFill>
              </a:rPr>
              <a:t>)</a:t>
            </a:r>
            <a:r>
              <a:rPr lang="ko-KR" altLang="en-US" sz="2400" dirty="0" smtClean="0">
                <a:solidFill>
                  <a:schemeClr val="bg1"/>
                </a:solidFill>
              </a:rPr>
              <a:t>에 유행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  <a:latin typeface="+mn-ea"/>
              </a:rPr>
              <a:t>피아노의 개량과 다량보급 </a:t>
            </a:r>
            <a:r>
              <a:rPr lang="en-US" altLang="ko-KR" sz="2400" dirty="0" smtClean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2400" dirty="0" smtClean="0">
                <a:solidFill>
                  <a:schemeClr val="bg1"/>
                </a:solidFill>
                <a:latin typeface="+mn-ea"/>
              </a:rPr>
              <a:t>인성과 피아노를 위한 음악 발달</a:t>
            </a:r>
            <a:endParaRPr lang="en-US" altLang="ko-KR" sz="2400" dirty="0" smtClean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200000"/>
              </a:lnSpc>
            </a:pPr>
            <a:endParaRPr lang="en-US" altLang="ko-KR" sz="24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  <a:buFont typeface="Arial" pitchFamily="34" charset="0"/>
              <a:buChar char="•"/>
            </a:pP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   </a:t>
            </a: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    </a:t>
            </a:r>
            <a:r>
              <a:rPr lang="ko-KR" altLang="en-US" sz="2000" dirty="0" smtClean="0">
                <a:solidFill>
                  <a:schemeClr val="bg1"/>
                </a:solidFill>
              </a:rPr>
              <a:t>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 </a:t>
            </a:r>
            <a:r>
              <a:rPr lang="ko-KR" altLang="en-US" sz="2000" dirty="0" smtClean="0">
                <a:solidFill>
                  <a:schemeClr val="bg1"/>
                </a:solidFill>
              </a:rPr>
              <a:t>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2400" dirty="0" smtClean="0">
                <a:solidFill>
                  <a:schemeClr val="bg1"/>
                </a:solidFill>
              </a:rPr>
              <a:t>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 lvl="1">
              <a:lnSpc>
                <a:spcPct val="250000"/>
              </a:lnSpc>
            </a:pPr>
            <a:r>
              <a:rPr lang="en-US" altLang="ko-KR" sz="2400" dirty="0" smtClean="0">
                <a:solidFill>
                  <a:prstClr val="white"/>
                </a:solidFill>
              </a:rPr>
              <a:t>  </a:t>
            </a:r>
            <a:r>
              <a:rPr lang="en-US" altLang="ko-KR" sz="2000" dirty="0" smtClean="0">
                <a:solidFill>
                  <a:prstClr val="white"/>
                </a:solidFill>
              </a:rPr>
              <a:t>    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baseline="30000" dirty="0" smtClean="0">
                <a:solidFill>
                  <a:prstClr val="white"/>
                </a:solidFill>
              </a:rPr>
              <a:t> </a:t>
            </a: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endParaRPr lang="ko-KR" altLang="en-US" sz="2000" dirty="0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536" y="447055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>
                <a:solidFill>
                  <a:schemeClr val="bg1"/>
                </a:solidFill>
              </a:rPr>
              <a:t>리트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(Lied)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  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41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404664"/>
            <a:ext cx="86409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259632" y="6237312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9" name="그림 8" descr="이미지0001.BMP"/>
          <p:cNvPicPr>
            <a:picLocks noChangeAspect="1"/>
          </p:cNvPicPr>
          <p:nvPr/>
        </p:nvPicPr>
        <p:blipFill>
          <a:blip r:embed="rId4" cstate="print"/>
          <a:srcRect l="26515" t="9375" r="17509" b="35417"/>
          <a:stretch>
            <a:fillRect/>
          </a:stretch>
        </p:blipFill>
        <p:spPr>
          <a:xfrm>
            <a:off x="179512" y="592000"/>
            <a:ext cx="4176464" cy="542928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/>
          <p:cNvSpPr txBox="1"/>
          <p:nvPr/>
        </p:nvSpPr>
        <p:spPr>
          <a:xfrm>
            <a:off x="4427984" y="621551"/>
            <a:ext cx="4680520" cy="6047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dirty="0" smtClean="0">
                <a:solidFill>
                  <a:prstClr val="white"/>
                </a:solidFill>
              </a:rPr>
              <a:t>슈베르트</a:t>
            </a:r>
            <a:r>
              <a:rPr lang="en-US" altLang="ko-KR" sz="2000" dirty="0" smtClean="0">
                <a:solidFill>
                  <a:prstClr val="white"/>
                </a:solidFill>
              </a:rPr>
              <a:t>(Franz Schubert, 1797-1828)</a:t>
            </a:r>
          </a:p>
          <a:p>
            <a:pPr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2000" dirty="0" smtClean="0">
                <a:solidFill>
                  <a:prstClr val="white"/>
                </a:solidFill>
              </a:rPr>
              <a:t> 19</a:t>
            </a:r>
            <a:r>
              <a:rPr lang="ko-KR" altLang="en-US" sz="2000" dirty="0" smtClean="0">
                <a:solidFill>
                  <a:prstClr val="white"/>
                </a:solidFill>
              </a:rPr>
              <a:t>세기 낭만주의 작곡가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선율의 독특한 서정성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  <a:buFont typeface="Arial" pitchFamily="34" charset="0"/>
              <a:buChar char="•"/>
            </a:pPr>
            <a:r>
              <a:rPr lang="ko-KR" altLang="en-US" sz="2000" dirty="0" smtClean="0">
                <a:solidFill>
                  <a:schemeClr val="bg1"/>
                </a:solidFill>
              </a:rPr>
              <a:t> </a:t>
            </a:r>
            <a:r>
              <a:rPr lang="ko-KR" altLang="en-US" sz="2000" dirty="0" err="1" smtClean="0">
                <a:solidFill>
                  <a:schemeClr val="bg1"/>
                </a:solidFill>
              </a:rPr>
              <a:t>연가곡</a:t>
            </a:r>
            <a:r>
              <a:rPr lang="en-US" altLang="ko-KR" sz="2000" dirty="0" smtClean="0">
                <a:solidFill>
                  <a:schemeClr val="bg1"/>
                </a:solidFill>
              </a:rPr>
              <a:t>(Song Cycle)</a:t>
            </a: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  </a:t>
            </a:r>
            <a:r>
              <a:rPr lang="ko-KR" altLang="en-US" sz="2000" dirty="0" smtClean="0">
                <a:solidFill>
                  <a:schemeClr val="bg1"/>
                </a:solidFill>
              </a:rPr>
              <a:t>연작시에 노래를 붙인 것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  </a:t>
            </a:r>
            <a:r>
              <a:rPr lang="ko-KR" altLang="en-US" sz="2000" dirty="0" smtClean="0">
                <a:solidFill>
                  <a:schemeClr val="bg1"/>
                </a:solidFill>
              </a:rPr>
              <a:t>여러 노래를 하나의 작품으로 묶은 것 </a:t>
            </a:r>
            <a:endParaRPr lang="en-US" altLang="ko-KR" sz="20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2000" dirty="0" smtClean="0">
                <a:solidFill>
                  <a:schemeClr val="bg1"/>
                </a:solidFill>
              </a:rPr>
              <a:t>  </a:t>
            </a:r>
            <a:r>
              <a:rPr lang="en-US" altLang="ko-KR" sz="2000" dirty="0" smtClean="0">
                <a:solidFill>
                  <a:schemeClr val="bg1"/>
                </a:solidFill>
              </a:rPr>
              <a:t>&lt;</a:t>
            </a:r>
            <a:r>
              <a:rPr lang="ko-KR" altLang="en-US" sz="2000" dirty="0" smtClean="0">
                <a:solidFill>
                  <a:schemeClr val="bg1"/>
                </a:solidFill>
              </a:rPr>
              <a:t>겨울 나그네</a:t>
            </a:r>
            <a:r>
              <a:rPr lang="en-US" altLang="ko-KR" sz="2000" dirty="0" smtClean="0">
                <a:solidFill>
                  <a:schemeClr val="bg1"/>
                </a:solidFill>
              </a:rPr>
              <a:t>&gt;</a:t>
            </a: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  &lt;</a:t>
            </a:r>
            <a:r>
              <a:rPr lang="ko-KR" altLang="en-US" sz="2000" dirty="0" smtClean="0">
                <a:solidFill>
                  <a:schemeClr val="bg1"/>
                </a:solidFill>
              </a:rPr>
              <a:t>아름다운 물방앗간 아가씨</a:t>
            </a:r>
            <a:r>
              <a:rPr lang="en-US" altLang="ko-KR" sz="2000" dirty="0" smtClean="0">
                <a:solidFill>
                  <a:schemeClr val="bg1"/>
                </a:solidFill>
              </a:rPr>
              <a:t>&gt;</a:t>
            </a: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schemeClr val="bg1"/>
                </a:solidFill>
              </a:rPr>
              <a:t>  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1560" y="1628800"/>
            <a:ext cx="8064896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2800" dirty="0" smtClean="0">
                <a:solidFill>
                  <a:prstClr val="white"/>
                </a:solidFill>
              </a:rPr>
              <a:t>    음악이 어떻게 감정을 표현할 수 있을까요</a:t>
            </a:r>
            <a:r>
              <a:rPr lang="en-US" altLang="ko-KR" sz="2800" dirty="0" smtClean="0">
                <a:solidFill>
                  <a:prstClr val="white"/>
                </a:solidFill>
              </a:rPr>
              <a:t>?</a:t>
            </a:r>
          </a:p>
          <a:p>
            <a:pPr>
              <a:lnSpc>
                <a:spcPct val="200000"/>
              </a:lnSpc>
            </a:pPr>
            <a:r>
              <a:rPr lang="ko-KR" altLang="en-US" sz="2800" dirty="0" smtClean="0">
                <a:solidFill>
                  <a:prstClr val="white"/>
                </a:solidFill>
              </a:rPr>
              <a:t>  </a:t>
            </a:r>
            <a:r>
              <a:rPr lang="en-US" altLang="ko-KR" sz="2800" dirty="0" smtClean="0">
                <a:solidFill>
                  <a:prstClr val="white"/>
                </a:solidFill>
              </a:rPr>
              <a:t> </a:t>
            </a:r>
            <a:endParaRPr lang="ko-KR" altLang="en-US" sz="28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endParaRPr lang="ko-KR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24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1560" y="404664"/>
            <a:ext cx="7484368" cy="57606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altLang="ko-KR" sz="2400" b="1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  </a:t>
            </a:r>
            <a:endParaRPr lang="ko-KR" altLang="en-US" sz="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6736" y="1423213"/>
            <a:ext cx="9037792" cy="11510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err="1" smtClean="0">
                <a:solidFill>
                  <a:schemeClr val="bg1"/>
                </a:solidFill>
              </a:rPr>
              <a:t>뮐러의</a:t>
            </a:r>
            <a:r>
              <a:rPr lang="ko-KR" altLang="en-US" sz="2400" dirty="0" smtClean="0">
                <a:solidFill>
                  <a:schemeClr val="bg1"/>
                </a:solidFill>
              </a:rPr>
              <a:t> 시에 음악을 붙인 </a:t>
            </a:r>
            <a:r>
              <a:rPr lang="ko-KR" altLang="en-US" sz="2400" dirty="0" err="1" smtClean="0">
                <a:solidFill>
                  <a:schemeClr val="bg1"/>
                </a:solidFill>
              </a:rPr>
              <a:t>연가곡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</a:rPr>
              <a:t>총 </a:t>
            </a:r>
            <a:r>
              <a:rPr lang="en-US" altLang="ko-KR" sz="2400" dirty="0" smtClean="0">
                <a:solidFill>
                  <a:schemeClr val="bg1"/>
                </a:solidFill>
              </a:rPr>
              <a:t>24</a:t>
            </a:r>
            <a:r>
              <a:rPr lang="ko-KR" altLang="en-US" sz="2400" dirty="0" smtClean="0">
                <a:solidFill>
                  <a:schemeClr val="bg1"/>
                </a:solidFill>
              </a:rPr>
              <a:t>곡으로 구성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</a:rPr>
              <a:t>사랑하는 여인에게 거절 당한 후 안식을 찾아 방랑하는 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bg1"/>
                </a:solidFill>
              </a:rPr>
              <a:t>  </a:t>
            </a:r>
            <a:r>
              <a:rPr lang="ko-KR" altLang="en-US" sz="2400" dirty="0" smtClean="0">
                <a:solidFill>
                  <a:schemeClr val="bg1"/>
                </a:solidFill>
              </a:rPr>
              <a:t>나그네의 이야기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</a:rPr>
              <a:t>유절 형식 </a:t>
            </a:r>
            <a:r>
              <a:rPr lang="en-US" altLang="ko-KR" sz="2400" dirty="0" smtClean="0">
                <a:solidFill>
                  <a:schemeClr val="bg1"/>
                </a:solidFill>
              </a:rPr>
              <a:t>– </a:t>
            </a:r>
            <a:r>
              <a:rPr lang="ko-KR" altLang="en-US" sz="2400" dirty="0" smtClean="0">
                <a:solidFill>
                  <a:schemeClr val="bg1"/>
                </a:solidFill>
              </a:rPr>
              <a:t>여러 절로 이루어진 노래 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schemeClr val="bg1"/>
                </a:solidFill>
              </a:rPr>
              <a:t> 장조와</a:t>
            </a: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</a:rPr>
              <a:t>단조의 대비로 시의 분위기와 감정 표현 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  <a:r>
              <a:rPr lang="ko-KR" altLang="en-US" sz="2400" dirty="0" smtClean="0">
                <a:solidFill>
                  <a:schemeClr val="bg1"/>
                </a:solidFill>
              </a:rPr>
              <a:t>감상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chemeClr val="bg1"/>
                </a:solidFill>
              </a:rPr>
              <a:t>  : </a:t>
            </a:r>
            <a:r>
              <a:rPr lang="ko-KR" altLang="en-US" sz="2400" dirty="0" smtClean="0">
                <a:solidFill>
                  <a:schemeClr val="bg1"/>
                </a:solidFill>
                <a:hlinkClick r:id="rId5"/>
              </a:rPr>
              <a:t>제</a:t>
            </a:r>
            <a:r>
              <a:rPr lang="en-US" altLang="ko-KR" sz="2400" dirty="0" smtClean="0">
                <a:solidFill>
                  <a:schemeClr val="bg1"/>
                </a:solidFill>
                <a:hlinkClick r:id="rId5"/>
              </a:rPr>
              <a:t>5</a:t>
            </a:r>
            <a:r>
              <a:rPr lang="ko-KR" altLang="en-US" sz="2400" dirty="0" smtClean="0">
                <a:solidFill>
                  <a:schemeClr val="bg1"/>
                </a:solidFill>
                <a:hlinkClick r:id="rId5"/>
              </a:rPr>
              <a:t>곡</a:t>
            </a:r>
            <a:r>
              <a:rPr lang="ko-KR" altLang="en-US" sz="2400" dirty="0" smtClean="0">
                <a:solidFill>
                  <a:schemeClr val="bg1"/>
                </a:solidFill>
              </a:rPr>
              <a:t> </a:t>
            </a:r>
            <a:r>
              <a:rPr lang="en-US" altLang="ko-KR" sz="2400" dirty="0" smtClean="0">
                <a:solidFill>
                  <a:schemeClr val="bg1"/>
                </a:solidFill>
              </a:rPr>
              <a:t>“</a:t>
            </a:r>
            <a:r>
              <a:rPr lang="ko-KR" altLang="en-US" sz="2400" dirty="0" smtClean="0">
                <a:solidFill>
                  <a:schemeClr val="bg1"/>
                </a:solidFill>
              </a:rPr>
              <a:t>보리수</a:t>
            </a:r>
            <a:r>
              <a:rPr lang="en-US" altLang="ko-KR" sz="2400" dirty="0" smtClean="0">
                <a:solidFill>
                  <a:schemeClr val="bg1"/>
                </a:solidFill>
              </a:rPr>
              <a:t>”(</a:t>
            </a:r>
            <a:r>
              <a:rPr lang="en-US" altLang="ko-KR" sz="2400" dirty="0" err="1" smtClean="0">
                <a:solidFill>
                  <a:schemeClr val="bg1"/>
                </a:solidFill>
              </a:rPr>
              <a:t>Der</a:t>
            </a: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  <a:r>
              <a:rPr lang="en-US" altLang="ko-KR" sz="2400" dirty="0" err="1" smtClean="0">
                <a:solidFill>
                  <a:schemeClr val="bg1"/>
                </a:solidFill>
              </a:rPr>
              <a:t>Lindenbaum</a:t>
            </a:r>
            <a:r>
              <a:rPr lang="en-US" altLang="ko-KR" sz="2400" dirty="0" smtClean="0"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200000"/>
              </a:lnSpc>
              <a:buFont typeface="Arial" pitchFamily="34" charset="0"/>
              <a:buChar char="•"/>
            </a:pPr>
            <a:endParaRPr lang="en-US" altLang="ko-KR" sz="24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endParaRPr lang="en-US" altLang="ko-KR" sz="24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  <a:buFont typeface="Arial" pitchFamily="34" charset="0"/>
              <a:buChar char="•"/>
            </a:pP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</a:t>
            </a: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24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 lvl="1">
              <a:lnSpc>
                <a:spcPct val="250000"/>
              </a:lnSpc>
            </a:pPr>
            <a:r>
              <a:rPr lang="en-US" altLang="ko-KR" sz="2400" dirty="0" smtClean="0">
                <a:solidFill>
                  <a:prstClr val="white"/>
                </a:solidFill>
              </a:rPr>
              <a:t>  </a:t>
            </a:r>
            <a:r>
              <a:rPr lang="en-US" altLang="ko-KR" sz="2000" dirty="0" smtClean="0">
                <a:solidFill>
                  <a:prstClr val="white"/>
                </a:solidFill>
              </a:rPr>
              <a:t>    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baseline="30000" dirty="0" smtClean="0">
                <a:solidFill>
                  <a:prstClr val="white"/>
                </a:solidFill>
              </a:rPr>
              <a:t> </a:t>
            </a: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endParaRPr lang="ko-KR" altLang="en-US" sz="2000" dirty="0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536" y="447055"/>
            <a:ext cx="58147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prstClr val="white"/>
                </a:solidFill>
              </a:rPr>
              <a:t>슈베르트</a:t>
            </a:r>
            <a:r>
              <a:rPr lang="en-US" altLang="ko-KR" sz="2400" b="1" dirty="0" smtClean="0">
                <a:solidFill>
                  <a:prstClr val="white"/>
                </a:solidFill>
              </a:rPr>
              <a:t>, &lt;</a:t>
            </a:r>
            <a:r>
              <a:rPr lang="ko-KR" altLang="en-US" sz="2400" b="1" dirty="0" smtClean="0">
                <a:solidFill>
                  <a:prstClr val="white"/>
                </a:solidFill>
              </a:rPr>
              <a:t>겨울 나그네</a:t>
            </a:r>
            <a:r>
              <a:rPr lang="en-US" altLang="ko-KR" sz="2400" b="1" dirty="0" smtClean="0">
                <a:solidFill>
                  <a:prstClr val="white"/>
                </a:solidFill>
              </a:rPr>
              <a:t>&gt;(</a:t>
            </a:r>
            <a:r>
              <a:rPr lang="en-US" altLang="ko-KR" sz="2400" b="1" dirty="0" err="1" smtClean="0">
                <a:solidFill>
                  <a:prstClr val="white"/>
                </a:solidFill>
              </a:rPr>
              <a:t>Winterreise</a:t>
            </a:r>
            <a:r>
              <a:rPr lang="en-US" altLang="ko-KR" sz="2400" b="1" dirty="0" smtClean="0">
                <a:solidFill>
                  <a:prstClr val="white"/>
                </a:solidFill>
              </a:rPr>
              <a:t>)</a:t>
            </a:r>
            <a:r>
              <a:rPr lang="ko-KR" altLang="en-US" sz="2400" b="1" dirty="0" smtClean="0">
                <a:solidFill>
                  <a:prstClr val="white"/>
                </a:solidFill>
              </a:rPr>
              <a:t>  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41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404664"/>
            <a:ext cx="86409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259632" y="6237312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088232" y="116632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000" dirty="0" smtClean="0">
                <a:solidFill>
                  <a:prstClr val="white"/>
                </a:solidFill>
              </a:rPr>
              <a:t>                제</a:t>
            </a:r>
            <a:r>
              <a:rPr lang="en-US" altLang="ko-KR" sz="2000" dirty="0" smtClean="0">
                <a:solidFill>
                  <a:prstClr val="white"/>
                </a:solidFill>
              </a:rPr>
              <a:t>5</a:t>
            </a:r>
            <a:r>
              <a:rPr lang="ko-KR" altLang="en-US" sz="2000" dirty="0" smtClean="0">
                <a:solidFill>
                  <a:prstClr val="white"/>
                </a:solidFill>
              </a:rPr>
              <a:t>곡 </a:t>
            </a:r>
            <a:r>
              <a:rPr lang="en-US" altLang="ko-KR" sz="2000" dirty="0" smtClean="0">
                <a:solidFill>
                  <a:prstClr val="white"/>
                </a:solidFill>
              </a:rPr>
              <a:t>“</a:t>
            </a:r>
            <a:r>
              <a:rPr lang="ko-KR" altLang="en-US" sz="2000" dirty="0" smtClean="0">
                <a:solidFill>
                  <a:prstClr val="white"/>
                </a:solidFill>
              </a:rPr>
              <a:t>보리수</a:t>
            </a:r>
            <a:r>
              <a:rPr lang="en-US" altLang="ko-KR" sz="2000" dirty="0" smtClean="0">
                <a:solidFill>
                  <a:prstClr val="white"/>
                </a:solidFill>
              </a:rPr>
              <a:t>” </a:t>
            </a:r>
            <a:r>
              <a:rPr lang="en-US" altLang="ko-KR" sz="2000" dirty="0" smtClean="0">
                <a:solidFill>
                  <a:prstClr val="white"/>
                </a:solidFill>
                <a:hlinkClick r:id="rId4"/>
              </a:rPr>
              <a:t/>
            </a:r>
            <a:br>
              <a:rPr lang="en-US" altLang="ko-KR" sz="2000" dirty="0" smtClean="0">
                <a:solidFill>
                  <a:prstClr val="white"/>
                </a:solidFill>
                <a:hlinkClick r:id="rId4"/>
              </a:rPr>
            </a:br>
            <a:endParaRPr lang="ko-KR" altLang="en-US" sz="2000" dirty="0">
              <a:solidFill>
                <a:prstClr val="white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475656" y="404664"/>
            <a:ext cx="7848872" cy="80329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가사의 절    가사 내용                  형식           조성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lvl="2"/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1</a:t>
            </a:r>
            <a:r>
              <a:rPr lang="ko-KR" altLang="en-US" sz="1200" dirty="0" smtClean="0">
                <a:solidFill>
                  <a:schemeClr val="bg1"/>
                </a:solidFill>
              </a:rPr>
              <a:t>절             성문 앞 우물 곁에                           </a:t>
            </a:r>
            <a:r>
              <a:rPr lang="en-US" altLang="ko-KR" sz="1200" dirty="0" smtClean="0">
                <a:solidFill>
                  <a:schemeClr val="bg1"/>
                </a:solidFill>
              </a:rPr>
              <a:t>a                      E</a:t>
            </a:r>
            <a:r>
              <a:rPr lang="ko-KR" altLang="en-US" sz="1200" dirty="0" smtClean="0">
                <a:solidFill>
                  <a:schemeClr val="bg1"/>
                </a:solidFill>
              </a:rPr>
              <a:t>장조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ko-KR" altLang="en-US" sz="1200" dirty="0" smtClean="0">
                <a:solidFill>
                  <a:schemeClr val="bg1"/>
                </a:solidFill>
              </a:rPr>
              <a:t>                      서 있는 보리수   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나는 그 그늘 아래 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단 꿈을 꾸었네</a:t>
            </a:r>
            <a:r>
              <a:rPr lang="en-US" altLang="ko-KR" sz="1200" dirty="0" smtClean="0">
                <a:solidFill>
                  <a:schemeClr val="bg1"/>
                </a:solidFill>
              </a:rPr>
              <a:t>.</a:t>
            </a:r>
          </a:p>
          <a:p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2</a:t>
            </a:r>
            <a:r>
              <a:rPr lang="ko-KR" altLang="en-US" sz="1200" dirty="0" smtClean="0">
                <a:solidFill>
                  <a:schemeClr val="bg1"/>
                </a:solidFill>
              </a:rPr>
              <a:t>절              가지에 희망의 말                            </a:t>
            </a:r>
            <a:r>
              <a:rPr lang="en-US" altLang="ko-KR" sz="1200" dirty="0" smtClean="0">
                <a:solidFill>
                  <a:schemeClr val="bg1"/>
                </a:solidFill>
              </a:rPr>
              <a:t>b                     E</a:t>
            </a:r>
            <a:r>
              <a:rPr lang="ko-KR" altLang="en-US" sz="1200" dirty="0" smtClean="0">
                <a:solidFill>
                  <a:schemeClr val="bg1"/>
                </a:solidFill>
              </a:rPr>
              <a:t>장조          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새기어 놓고서 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기쁘나 슬플 때나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찾아온 나무 밑</a:t>
            </a:r>
            <a:r>
              <a:rPr lang="en-US" altLang="ko-KR" sz="1200" dirty="0" smtClean="0">
                <a:solidFill>
                  <a:schemeClr val="bg1"/>
                </a:solidFill>
              </a:rPr>
              <a:t>.</a:t>
            </a:r>
          </a:p>
          <a:p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3</a:t>
            </a:r>
            <a:r>
              <a:rPr lang="ko-KR" altLang="en-US" sz="1200" dirty="0" smtClean="0">
                <a:solidFill>
                  <a:schemeClr val="bg1"/>
                </a:solidFill>
              </a:rPr>
              <a:t>절              오늘 밤도 지났네                            </a:t>
            </a:r>
            <a:r>
              <a:rPr lang="en-US" altLang="ko-KR" sz="1200" dirty="0" smtClean="0">
                <a:solidFill>
                  <a:schemeClr val="bg1"/>
                </a:solidFill>
              </a:rPr>
              <a:t>a                     E</a:t>
            </a:r>
            <a:r>
              <a:rPr lang="ko-KR" altLang="en-US" sz="1200" dirty="0" smtClean="0">
                <a:solidFill>
                  <a:schemeClr val="bg1"/>
                </a:solidFill>
              </a:rPr>
              <a:t>단조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그 보리수 곁으로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깜깜한 어둠 속에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눈 감아 보았네</a:t>
            </a:r>
            <a:r>
              <a:rPr lang="en-US" altLang="ko-KR" sz="1200" dirty="0" smtClean="0">
                <a:solidFill>
                  <a:schemeClr val="bg1"/>
                </a:solidFill>
              </a:rPr>
              <a:t>.</a:t>
            </a:r>
          </a:p>
          <a:p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4</a:t>
            </a:r>
            <a:r>
              <a:rPr lang="ko-KR" altLang="en-US" sz="1200" dirty="0" smtClean="0">
                <a:solidFill>
                  <a:schemeClr val="bg1"/>
                </a:solidFill>
              </a:rPr>
              <a:t>절              가지는 흔들려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내게 말해주는 것 같네                     </a:t>
            </a:r>
            <a:r>
              <a:rPr lang="en-US" altLang="ko-KR" sz="1200" dirty="0" smtClean="0">
                <a:solidFill>
                  <a:schemeClr val="bg1"/>
                </a:solidFill>
              </a:rPr>
              <a:t>b                     E</a:t>
            </a:r>
            <a:r>
              <a:rPr lang="ko-KR" altLang="en-US" sz="1200" dirty="0" smtClean="0">
                <a:solidFill>
                  <a:schemeClr val="bg1"/>
                </a:solidFill>
              </a:rPr>
              <a:t>장조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‘</a:t>
            </a:r>
            <a:r>
              <a:rPr lang="ko-KR" altLang="en-US" sz="1200" dirty="0" smtClean="0">
                <a:solidFill>
                  <a:schemeClr val="bg1"/>
                </a:solidFill>
              </a:rPr>
              <a:t>이리 내 곁으로 오라</a:t>
            </a:r>
            <a:r>
              <a:rPr lang="en-US" altLang="ko-KR" sz="1200" dirty="0" smtClean="0">
                <a:solidFill>
                  <a:schemeClr val="bg1"/>
                </a:solidFill>
              </a:rPr>
              <a:t>,</a:t>
            </a: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여기서 안식을 찾으라</a:t>
            </a:r>
            <a:r>
              <a:rPr lang="en-US" altLang="ko-KR" sz="1200" dirty="0" smtClean="0">
                <a:solidFill>
                  <a:schemeClr val="bg1"/>
                </a:solidFill>
              </a:rPr>
              <a:t>’</a:t>
            </a:r>
            <a:r>
              <a:rPr lang="ko-KR" altLang="en-US" sz="1200" dirty="0" smtClean="0">
                <a:solidFill>
                  <a:schemeClr val="bg1"/>
                </a:solidFill>
              </a:rPr>
              <a:t>고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5</a:t>
            </a:r>
            <a:r>
              <a:rPr lang="ko-KR" altLang="en-US" sz="1200" dirty="0" smtClean="0">
                <a:solidFill>
                  <a:schemeClr val="bg1"/>
                </a:solidFill>
              </a:rPr>
              <a:t>절              찬바람 세차게 불어와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얼굴을 매섭게 스치고                      </a:t>
            </a:r>
            <a:r>
              <a:rPr lang="en-US" altLang="ko-KR" sz="1200" dirty="0" smtClean="0">
                <a:solidFill>
                  <a:schemeClr val="bg1"/>
                </a:solidFill>
              </a:rPr>
              <a:t>c                      E</a:t>
            </a:r>
            <a:r>
              <a:rPr lang="ko-KR" altLang="en-US" sz="1200" dirty="0" smtClean="0">
                <a:solidFill>
                  <a:schemeClr val="bg1"/>
                </a:solidFill>
              </a:rPr>
              <a:t>단조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모자가 바람에 날려도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나는 꿈쩍도 않았네</a:t>
            </a:r>
            <a:r>
              <a:rPr lang="en-US" altLang="ko-KR" sz="1200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6</a:t>
            </a:r>
            <a:r>
              <a:rPr lang="ko-KR" altLang="en-US" sz="1200" dirty="0" smtClean="0">
                <a:solidFill>
                  <a:schemeClr val="bg1"/>
                </a:solidFill>
              </a:rPr>
              <a:t>절              그곳을 떠나 오랫동안 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이곳 저곳 헤매어도                        </a:t>
            </a:r>
            <a:r>
              <a:rPr lang="en-US" altLang="ko-KR" sz="1200" dirty="0" smtClean="0">
                <a:solidFill>
                  <a:schemeClr val="bg1"/>
                </a:solidFill>
              </a:rPr>
              <a:t>a/b                    E</a:t>
            </a:r>
            <a:r>
              <a:rPr lang="ko-KR" altLang="en-US" sz="1200" dirty="0" smtClean="0">
                <a:solidFill>
                  <a:schemeClr val="bg1"/>
                </a:solidFill>
              </a:rPr>
              <a:t>장조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아직도 가지의 속삭이는 소리는 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                </a:t>
            </a:r>
            <a:r>
              <a:rPr lang="ko-KR" altLang="en-US" sz="1200" dirty="0" smtClean="0">
                <a:solidFill>
                  <a:schemeClr val="bg1"/>
                </a:solidFill>
              </a:rPr>
              <a:t>여기 와서 안식을 찾으라</a:t>
            </a:r>
            <a:r>
              <a:rPr lang="en-US" altLang="ko-KR" sz="1200" dirty="0" smtClean="0">
                <a:solidFill>
                  <a:schemeClr val="bg1"/>
                </a:solidFill>
              </a:rPr>
              <a:t>. </a:t>
            </a:r>
          </a:p>
          <a:p>
            <a:r>
              <a:rPr lang="en-US" altLang="ko-KR" sz="1200" dirty="0" smtClean="0">
                <a:solidFill>
                  <a:schemeClr val="bg1"/>
                </a:solidFill>
              </a:rPr>
              <a:t>      </a:t>
            </a:r>
          </a:p>
          <a:p>
            <a:endParaRPr lang="en-US" altLang="ko-KR" sz="1200" dirty="0" smtClean="0">
              <a:solidFill>
                <a:schemeClr val="bg1"/>
              </a:solidFill>
            </a:endParaRPr>
          </a:p>
          <a:p>
            <a:endParaRPr lang="en-US" altLang="ko-KR" sz="1200" dirty="0" smtClean="0">
              <a:solidFill>
                <a:schemeClr val="bg1"/>
              </a:solidFill>
            </a:endParaRPr>
          </a:p>
          <a:p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ko-KR" altLang="en-US" sz="1200" dirty="0" smtClean="0">
                <a:solidFill>
                  <a:schemeClr val="bg1"/>
                </a:solidFill>
              </a:rPr>
              <a:t> </a:t>
            </a:r>
            <a:endParaRPr lang="en-US" altLang="ko-KR" sz="1200" dirty="0" smtClean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        	                   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                </a:t>
            </a:r>
          </a:p>
          <a:p>
            <a:endParaRPr lang="en-US" altLang="ko-KR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404664"/>
            <a:ext cx="86409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355976" y="1198493"/>
            <a:ext cx="41264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 smtClean="0">
                <a:solidFill>
                  <a:prstClr val="white"/>
                </a:solidFill>
              </a:rPr>
              <a:t>프란츠</a:t>
            </a:r>
            <a:r>
              <a:rPr lang="ko-KR" altLang="en-US" dirty="0" smtClean="0">
                <a:solidFill>
                  <a:prstClr val="white"/>
                </a:solidFill>
              </a:rPr>
              <a:t> 리스트</a:t>
            </a:r>
            <a:r>
              <a:rPr lang="en-US" altLang="ko-KR" dirty="0" smtClean="0">
                <a:solidFill>
                  <a:prstClr val="white"/>
                </a:solidFill>
              </a:rPr>
              <a:t>(Franz Liszt, 1811-1886)</a:t>
            </a:r>
            <a:endParaRPr lang="ko-KR" altLang="en-US" dirty="0" smtClean="0">
              <a:solidFill>
                <a:prstClr val="white"/>
              </a:solidFill>
            </a:endParaRPr>
          </a:p>
          <a:p>
            <a:r>
              <a:rPr lang="ko-KR" altLang="en-US" dirty="0" smtClean="0">
                <a:solidFill>
                  <a:prstClr val="white"/>
                </a:solidFill>
              </a:rPr>
              <a:t> </a:t>
            </a:r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9" name="그림 8" descr="Liszt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95536" y="332656"/>
            <a:ext cx="3929090" cy="576064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직사각형 9"/>
          <p:cNvSpPr/>
          <p:nvPr/>
        </p:nvSpPr>
        <p:spPr>
          <a:xfrm>
            <a:off x="4429000" y="1628800"/>
            <a:ext cx="4679504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- </a:t>
            </a:r>
            <a:r>
              <a:rPr lang="ko-KR" altLang="en-US" dirty="0" err="1" smtClean="0">
                <a:solidFill>
                  <a:schemeClr val="bg1"/>
                </a:solidFill>
                <a:latin typeface="+mn-ea"/>
              </a:rPr>
              <a:t>리트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“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오 사랑하라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”(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  <a:hlinkClick r:id="rId5"/>
              </a:rPr>
              <a:t>O 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  <a:hlinkClick r:id="rId5"/>
              </a:rPr>
              <a:t>Lieb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- &lt;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사랑의 꿈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&gt; 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  <a:hlinkClick r:id="rId6"/>
              </a:rPr>
              <a:t>(</a:t>
            </a:r>
            <a:r>
              <a:rPr lang="en-US" altLang="ko-KR" dirty="0" err="1" smtClean="0">
                <a:solidFill>
                  <a:schemeClr val="bg1"/>
                </a:solidFill>
                <a:latin typeface="+mn-ea"/>
                <a:hlinkClick r:id="rId6"/>
              </a:rPr>
              <a:t>Liebestraume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  <a:hlinkClick r:id="rId6"/>
              </a:rPr>
              <a:t>, no. 3)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 err="1" smtClean="0">
                <a:solidFill>
                  <a:schemeClr val="bg1"/>
                </a:solidFill>
                <a:latin typeface="+mn-ea"/>
              </a:rPr>
              <a:t>리트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, “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오 사랑하라</a:t>
            </a: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”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를  피아노 곡으로 편  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곡한 작품 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dirty="0" smtClean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+mn-ea"/>
              </a:rPr>
              <a:t> </a:t>
            </a:r>
            <a:endParaRPr lang="en-US" altLang="ko-KR" dirty="0" smtClean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404664"/>
            <a:ext cx="86409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000" dirty="0" smtClean="0">
              <a:solidFill>
                <a:prstClr val="white"/>
              </a:solidFill>
            </a:endParaRPr>
          </a:p>
          <a:p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  <a:p>
            <a:pPr algn="r"/>
            <a:endParaRPr lang="en-US" altLang="ko-KR" sz="2000" dirty="0" smtClean="0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19673" y="116632"/>
            <a:ext cx="6336704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오 사랑하라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오 사랑하라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사랑할 수 있는 한</a:t>
            </a:r>
            <a:r>
              <a:rPr lang="en-US" altLang="ko-KR" dirty="0" smtClean="0">
                <a:solidFill>
                  <a:schemeClr val="bg1"/>
                </a:solidFill>
              </a:rPr>
              <a:t>!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오 사랑하라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사랑해도 되는 한</a:t>
            </a:r>
            <a:r>
              <a:rPr lang="en-US" altLang="ko-KR" dirty="0" smtClean="0">
                <a:solidFill>
                  <a:schemeClr val="bg1"/>
                </a:solidFill>
              </a:rPr>
              <a:t>!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시간이 오리라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시간이 오리라</a:t>
            </a:r>
            <a:r>
              <a:rPr lang="en-US" altLang="ko-KR" dirty="0" smtClean="0">
                <a:solidFill>
                  <a:schemeClr val="bg1"/>
                </a:solidFill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그대가 무덤 앞에 서서 슬퍼할 시간이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ctr"/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애쓰라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그대의 마음이 타오르도록</a:t>
            </a:r>
            <a:r>
              <a:rPr lang="en-US" altLang="ko-KR" dirty="0" smtClean="0">
                <a:solidFill>
                  <a:schemeClr val="bg1"/>
                </a:solidFill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그리고 사랑을 품고 간직하도록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그대의 마음을 향해 또 다른 마음이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따뜻하게 두근거리는 한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ctr"/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그리고 그대에게 자신의 마음을 열어 놓은 자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오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그를 위해 그대가 할 수 있는 것을 하라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사랑으로</a:t>
            </a:r>
            <a:r>
              <a:rPr lang="en-US" altLang="ko-KR" dirty="0" smtClean="0">
                <a:solidFill>
                  <a:schemeClr val="bg1"/>
                </a:solidFill>
              </a:rPr>
              <a:t>!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그를 항상 기쁘게 하고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한 시도 슬프지 않게 하라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ctr"/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그리고 그대의 혀를 조심하라</a:t>
            </a:r>
            <a:r>
              <a:rPr lang="en-US" altLang="ko-KR" dirty="0" smtClean="0">
                <a:solidFill>
                  <a:schemeClr val="bg1"/>
                </a:solidFill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방금 나쁜 말이 뱉어졌구나</a:t>
            </a:r>
            <a:r>
              <a:rPr lang="en-US" altLang="ko-KR" dirty="0" smtClean="0">
                <a:solidFill>
                  <a:schemeClr val="bg1"/>
                </a:solidFill>
              </a:rPr>
              <a:t>!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오 하느님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나쁜 뜻은 아니었는데</a:t>
            </a:r>
            <a:r>
              <a:rPr lang="en-US" altLang="ko-KR" dirty="0" smtClean="0">
                <a:solidFill>
                  <a:schemeClr val="bg1"/>
                </a:solidFill>
              </a:rPr>
              <a:t>,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그러나 그 사람은 떠나가 슬퍼하는구나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ctr"/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오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사랑하라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사랑할 수 있는 한</a:t>
            </a:r>
            <a:r>
              <a:rPr lang="en-US" altLang="ko-KR" dirty="0" smtClean="0">
                <a:solidFill>
                  <a:schemeClr val="bg1"/>
                </a:solidFill>
              </a:rPr>
              <a:t>!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 </a:t>
            </a:r>
          </a:p>
          <a:p>
            <a:pPr algn="ctr"/>
            <a:endParaRPr lang="en-US" altLang="ko-KR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79712" y="2917393"/>
            <a:ext cx="50129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b="1" dirty="0" smtClean="0">
                <a:solidFill>
                  <a:prstClr val="white"/>
                </a:solidFill>
              </a:rPr>
              <a:t>종교적 주제의</a:t>
            </a:r>
            <a:r>
              <a:rPr lang="en-US" altLang="ko-KR" sz="4000" b="1" dirty="0" smtClean="0">
                <a:solidFill>
                  <a:prstClr val="white"/>
                </a:solidFill>
              </a:rPr>
              <a:t> </a:t>
            </a:r>
            <a:r>
              <a:rPr lang="ko-KR" altLang="en-US" sz="4000" b="1" dirty="0" smtClean="0">
                <a:solidFill>
                  <a:prstClr val="white"/>
                </a:solidFill>
              </a:rPr>
              <a:t>음악  </a:t>
            </a:r>
            <a:endParaRPr lang="en-US" altLang="ko-KR" sz="4000" b="1" dirty="0" smtClea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70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1438" y="0"/>
            <a:ext cx="9001156" cy="658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en-US" altLang="ko-KR" sz="4000" dirty="0" smtClean="0">
              <a:solidFill>
                <a:prstClr val="white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ko-KR" sz="2400" dirty="0" smtClean="0">
                <a:solidFill>
                  <a:prstClr val="white"/>
                </a:solidFill>
              </a:rPr>
              <a:t>                     &lt;</a:t>
            </a:r>
            <a:r>
              <a:rPr lang="ko-KR" altLang="en-US" sz="2400" dirty="0" smtClean="0">
                <a:solidFill>
                  <a:prstClr val="white"/>
                </a:solidFill>
              </a:rPr>
              <a:t>다음 주 수업을 위한 과제</a:t>
            </a:r>
            <a:r>
              <a:rPr lang="en-US" altLang="ko-KR" sz="2400" dirty="0" smtClean="0">
                <a:solidFill>
                  <a:prstClr val="white"/>
                </a:solidFill>
              </a:rPr>
              <a:t>&gt;</a:t>
            </a:r>
            <a:r>
              <a:rPr lang="ko-KR" altLang="en-US" sz="2400" dirty="0" smtClean="0">
                <a:solidFill>
                  <a:prstClr val="white"/>
                </a:solidFill>
              </a:rPr>
              <a:t> </a:t>
            </a:r>
            <a:endParaRPr lang="en-US" altLang="ko-KR" sz="2400" dirty="0" smtClean="0">
              <a:solidFill>
                <a:prstClr val="white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24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prstClr val="white"/>
                </a:solidFill>
              </a:rPr>
              <a:t>  1) </a:t>
            </a:r>
            <a:r>
              <a:rPr lang="ko-KR" altLang="en-US" sz="2400" dirty="0" smtClean="0">
                <a:solidFill>
                  <a:prstClr val="white"/>
                </a:solidFill>
              </a:rPr>
              <a:t>베를리오즈의 </a:t>
            </a:r>
            <a:r>
              <a:rPr lang="en-US" altLang="ko-KR" sz="2400" dirty="0" smtClean="0">
                <a:solidFill>
                  <a:prstClr val="white"/>
                </a:solidFill>
              </a:rPr>
              <a:t>&lt;</a:t>
            </a:r>
            <a:r>
              <a:rPr lang="ko-KR" altLang="en-US" sz="2400" dirty="0" smtClean="0">
                <a:solidFill>
                  <a:prstClr val="white"/>
                </a:solidFill>
              </a:rPr>
              <a:t>환상교향곡</a:t>
            </a:r>
            <a:r>
              <a:rPr lang="en-US" altLang="ko-KR" sz="2400" dirty="0" smtClean="0">
                <a:solidFill>
                  <a:prstClr val="white"/>
                </a:solidFill>
              </a:rPr>
              <a:t>&gt; </a:t>
            </a:r>
            <a:r>
              <a:rPr lang="en-US" altLang="ko-KR" sz="2400" dirty="0" smtClean="0">
                <a:solidFill>
                  <a:prstClr val="white"/>
                </a:solidFill>
                <a:hlinkClick r:id="rId4"/>
              </a:rPr>
              <a:t>1</a:t>
            </a:r>
            <a:r>
              <a:rPr lang="ko-KR" altLang="en-US" sz="2400" dirty="0" smtClean="0">
                <a:solidFill>
                  <a:prstClr val="white"/>
                </a:solidFill>
                <a:hlinkClick r:id="rId4"/>
              </a:rPr>
              <a:t>악장</a:t>
            </a:r>
            <a:r>
              <a:rPr lang="ko-KR" altLang="en-US" sz="2400" dirty="0" smtClean="0">
                <a:solidFill>
                  <a:prstClr val="white"/>
                </a:solidFill>
              </a:rPr>
              <a:t>을 감상해 보고</a:t>
            </a:r>
            <a:r>
              <a:rPr lang="en-US" altLang="ko-KR" sz="2400" dirty="0" smtClean="0">
                <a:solidFill>
                  <a:prstClr val="white"/>
                </a:solidFill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prstClr val="white"/>
                </a:solidFill>
              </a:rPr>
              <a:t> </a:t>
            </a:r>
            <a:r>
              <a:rPr lang="en-US" altLang="ko-KR" sz="2400" dirty="0" smtClean="0">
                <a:solidFill>
                  <a:prstClr val="white"/>
                </a:solidFill>
              </a:rPr>
              <a:t>    </a:t>
            </a:r>
            <a:r>
              <a:rPr lang="ko-KR" altLang="en-US" sz="2400" dirty="0" smtClean="0">
                <a:solidFill>
                  <a:prstClr val="white"/>
                </a:solidFill>
              </a:rPr>
              <a:t>이 곡이 사랑이라는 주제와 어떻게 관련되는지 써 오세요</a:t>
            </a:r>
            <a:r>
              <a:rPr lang="en-US" altLang="ko-KR" sz="2400" dirty="0" smtClean="0">
                <a:solidFill>
                  <a:prstClr val="white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prstClr val="white"/>
                </a:solidFill>
              </a:rPr>
              <a:t> </a:t>
            </a:r>
            <a:r>
              <a:rPr lang="en-US" altLang="ko-KR" sz="2000" dirty="0" smtClean="0">
                <a:solidFill>
                  <a:prstClr val="white"/>
                </a:solidFill>
              </a:rPr>
              <a:t>     </a:t>
            </a:r>
            <a:r>
              <a:rPr lang="en-US" altLang="ko-KR" sz="2400" dirty="0" smtClean="0">
                <a:solidFill>
                  <a:prstClr val="white"/>
                </a:solidFill>
              </a:rPr>
              <a:t>(</a:t>
            </a:r>
            <a:r>
              <a:rPr lang="ko-KR" altLang="en-US" sz="2400" dirty="0" smtClean="0">
                <a:solidFill>
                  <a:prstClr val="white"/>
                </a:solidFill>
              </a:rPr>
              <a:t>링크된 동영상의 </a:t>
            </a:r>
            <a:r>
              <a:rPr lang="en-US" altLang="ko-KR" sz="2400" dirty="0" smtClean="0">
                <a:solidFill>
                  <a:prstClr val="white"/>
                </a:solidFill>
              </a:rPr>
              <a:t>14</a:t>
            </a:r>
            <a:r>
              <a:rPr lang="ko-KR" altLang="en-US" sz="2400" dirty="0" smtClean="0">
                <a:solidFill>
                  <a:prstClr val="white"/>
                </a:solidFill>
              </a:rPr>
              <a:t>분 </a:t>
            </a:r>
            <a:r>
              <a:rPr lang="en-US" altLang="ko-KR" sz="2400" dirty="0" smtClean="0">
                <a:solidFill>
                  <a:prstClr val="white"/>
                </a:solidFill>
              </a:rPr>
              <a:t>40</a:t>
            </a:r>
            <a:r>
              <a:rPr lang="ko-KR" altLang="en-US" sz="2400" dirty="0" smtClean="0">
                <a:solidFill>
                  <a:prstClr val="white"/>
                </a:solidFill>
              </a:rPr>
              <a:t>초 </a:t>
            </a:r>
            <a:r>
              <a:rPr lang="ko-KR" altLang="en-US" sz="2400" dirty="0" smtClean="0">
                <a:solidFill>
                  <a:prstClr val="white"/>
                </a:solidFill>
              </a:rPr>
              <a:t>까지가 </a:t>
            </a:r>
            <a:r>
              <a:rPr lang="en-US" altLang="ko-KR" sz="2400" dirty="0" smtClean="0">
                <a:solidFill>
                  <a:prstClr val="white"/>
                </a:solidFill>
              </a:rPr>
              <a:t>1</a:t>
            </a:r>
            <a:r>
              <a:rPr lang="ko-KR" altLang="en-US" sz="2400" dirty="0" smtClean="0">
                <a:solidFill>
                  <a:prstClr val="white"/>
                </a:solidFill>
              </a:rPr>
              <a:t>악장입니다</a:t>
            </a:r>
            <a:r>
              <a:rPr lang="en-US" altLang="ko-KR" sz="2400" dirty="0" smtClean="0">
                <a:solidFill>
                  <a:prstClr val="white"/>
                </a:solidFill>
              </a:rPr>
              <a:t>.)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prstClr val="white"/>
                </a:solidFill>
              </a:rPr>
              <a:t>  2) </a:t>
            </a:r>
            <a:r>
              <a:rPr lang="ko-KR" altLang="en-US" sz="2400" dirty="0" smtClean="0">
                <a:solidFill>
                  <a:prstClr val="white"/>
                </a:solidFill>
              </a:rPr>
              <a:t>오페라의 아리아</a:t>
            </a:r>
            <a:r>
              <a:rPr lang="en-US" altLang="ko-KR" sz="2400" dirty="0" smtClean="0">
                <a:solidFill>
                  <a:prstClr val="white"/>
                </a:solidFill>
              </a:rPr>
              <a:t>(aria)</a:t>
            </a:r>
            <a:r>
              <a:rPr lang="ko-KR" altLang="en-US" sz="2400" dirty="0" smtClean="0">
                <a:solidFill>
                  <a:prstClr val="white"/>
                </a:solidFill>
              </a:rPr>
              <a:t>와 </a:t>
            </a:r>
            <a:r>
              <a:rPr lang="ko-KR" altLang="en-US" sz="2400" dirty="0" err="1" smtClean="0">
                <a:solidFill>
                  <a:prstClr val="white"/>
                </a:solidFill>
              </a:rPr>
              <a:t>레치타티보</a:t>
            </a:r>
            <a:r>
              <a:rPr lang="en-US" altLang="ko-KR" sz="2400" dirty="0" smtClean="0">
                <a:solidFill>
                  <a:prstClr val="white"/>
                </a:solidFill>
              </a:rPr>
              <a:t>(recitativo)</a:t>
            </a:r>
            <a:r>
              <a:rPr lang="ko-KR" altLang="en-US" sz="2400" dirty="0" smtClean="0">
                <a:solidFill>
                  <a:prstClr val="white"/>
                </a:solidFill>
              </a:rPr>
              <a:t>에 대해 </a:t>
            </a:r>
            <a:endParaRPr lang="en-US" altLang="ko-KR" sz="24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prstClr val="white"/>
                </a:solidFill>
              </a:rPr>
              <a:t> </a:t>
            </a:r>
            <a:r>
              <a:rPr lang="en-US" altLang="ko-KR" sz="2400" dirty="0" smtClean="0">
                <a:solidFill>
                  <a:prstClr val="white"/>
                </a:solidFill>
              </a:rPr>
              <a:t>    </a:t>
            </a:r>
            <a:r>
              <a:rPr lang="ko-KR" altLang="en-US" sz="2400" dirty="0" smtClean="0">
                <a:solidFill>
                  <a:prstClr val="white"/>
                </a:solidFill>
              </a:rPr>
              <a:t>조사해 오세요</a:t>
            </a:r>
            <a:r>
              <a:rPr lang="en-US" altLang="ko-KR" sz="2400" dirty="0" smtClean="0">
                <a:solidFill>
                  <a:prstClr val="white"/>
                </a:solidFill>
              </a:rPr>
              <a:t>.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endParaRPr lang="en-US" altLang="ko-KR" sz="2000" dirty="0" smtClean="0">
              <a:solidFill>
                <a:prstClr val="white">
                  <a:lumMod val="95000"/>
                </a:prstClr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>
                    <a:lumMod val="95000"/>
                  </a:prstClr>
                </a:solidFill>
              </a:rPr>
              <a:t>  </a:t>
            </a:r>
          </a:p>
          <a:p>
            <a:r>
              <a:rPr lang="en-US" altLang="ko-KR" sz="2000" dirty="0" smtClean="0">
                <a:solidFill>
                  <a:srgbClr val="33CCFF"/>
                </a:solidFill>
              </a:rPr>
              <a:t> </a:t>
            </a:r>
            <a:endParaRPr lang="ko-KR" altLang="en-US" sz="2000" dirty="0">
              <a:solidFill>
                <a:srgbClr val="33C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941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24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1560" y="404664"/>
            <a:ext cx="7484368" cy="57606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altLang="ko-KR" sz="2400" b="1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 </a:t>
            </a:r>
            <a:endParaRPr lang="ko-KR" altLang="en-US" sz="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9512" y="1052736"/>
            <a:ext cx="9037792" cy="11387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2400" dirty="0" smtClean="0">
                <a:solidFill>
                  <a:prstClr val="white"/>
                </a:solidFill>
              </a:rPr>
              <a:t>  </a:t>
            </a:r>
            <a:r>
              <a:rPr lang="ko-KR" altLang="en-US" sz="2000" dirty="0" smtClean="0">
                <a:solidFill>
                  <a:prstClr val="white"/>
                </a:solidFill>
              </a:rPr>
              <a:t>오라토리오</a:t>
            </a:r>
            <a:r>
              <a:rPr lang="en-US" altLang="ko-KR" sz="2000" dirty="0" smtClean="0">
                <a:solidFill>
                  <a:prstClr val="white"/>
                </a:solidFill>
              </a:rPr>
              <a:t>(Oratorio)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- 16</a:t>
            </a:r>
            <a:r>
              <a:rPr lang="ko-KR" altLang="en-US" sz="2000" dirty="0" smtClean="0">
                <a:solidFill>
                  <a:prstClr val="white"/>
                </a:solidFill>
              </a:rPr>
              <a:t>세기 말 수도원이나 신학교에 사는 사람들이 </a:t>
            </a:r>
            <a:r>
              <a:rPr lang="ko-KR" altLang="en-US" sz="2000" dirty="0" err="1" smtClean="0">
                <a:solidFill>
                  <a:prstClr val="white"/>
                </a:solidFill>
              </a:rPr>
              <a:t>오라토리움이라</a:t>
            </a:r>
            <a:r>
              <a:rPr lang="ko-KR" altLang="en-US" sz="2000" dirty="0" smtClean="0">
                <a:solidFill>
                  <a:prstClr val="white"/>
                </a:solidFill>
              </a:rPr>
              <a:t> 불리는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  </a:t>
            </a:r>
            <a:r>
              <a:rPr lang="ko-KR" altLang="en-US" sz="2000" dirty="0" err="1" smtClean="0">
                <a:solidFill>
                  <a:prstClr val="white"/>
                </a:solidFill>
              </a:rPr>
              <a:t>기도실에</a:t>
            </a:r>
            <a:r>
              <a:rPr lang="ko-KR" altLang="en-US" sz="2000" dirty="0" smtClean="0">
                <a:solidFill>
                  <a:prstClr val="white"/>
                </a:solidFill>
              </a:rPr>
              <a:t> 모여 성서를 재미있게 읽기 위해서 배역을 나누어 했던 간단한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  </a:t>
            </a:r>
            <a:r>
              <a:rPr lang="ko-KR" altLang="en-US" sz="2000" dirty="0" err="1" smtClean="0">
                <a:solidFill>
                  <a:prstClr val="white"/>
                </a:solidFill>
              </a:rPr>
              <a:t>음악극에서</a:t>
            </a:r>
            <a:r>
              <a:rPr lang="ko-KR" altLang="en-US" sz="2000" dirty="0" smtClean="0">
                <a:solidFill>
                  <a:prstClr val="white"/>
                </a:solidFill>
              </a:rPr>
              <a:t> 발전된 장르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- </a:t>
            </a:r>
            <a:r>
              <a:rPr lang="ko-KR" altLang="en-US" sz="2000" dirty="0" smtClean="0">
                <a:solidFill>
                  <a:prstClr val="white"/>
                </a:solidFill>
              </a:rPr>
              <a:t>칸타타와 유사하게 독창</a:t>
            </a:r>
            <a:r>
              <a:rPr lang="en-US" altLang="ko-KR" sz="2000" dirty="0" smtClean="0">
                <a:solidFill>
                  <a:prstClr val="white"/>
                </a:solidFill>
              </a:rPr>
              <a:t>, </a:t>
            </a:r>
            <a:r>
              <a:rPr lang="ko-KR" altLang="en-US" sz="2000" dirty="0" smtClean="0">
                <a:solidFill>
                  <a:prstClr val="white"/>
                </a:solidFill>
              </a:rPr>
              <a:t>이중창</a:t>
            </a:r>
            <a:r>
              <a:rPr lang="en-US" altLang="ko-KR" sz="2000" dirty="0" smtClean="0">
                <a:solidFill>
                  <a:prstClr val="white"/>
                </a:solidFill>
              </a:rPr>
              <a:t>, </a:t>
            </a:r>
            <a:r>
              <a:rPr lang="ko-KR" altLang="en-US" sz="2000" dirty="0" smtClean="0">
                <a:solidFill>
                  <a:prstClr val="white"/>
                </a:solidFill>
              </a:rPr>
              <a:t>합창 등 여러 형태의 악장으로 구성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- </a:t>
            </a:r>
            <a:r>
              <a:rPr lang="ko-KR" altLang="en-US" sz="2000" dirty="0" smtClean="0">
                <a:solidFill>
                  <a:prstClr val="white"/>
                </a:solidFill>
              </a:rPr>
              <a:t>칸타타와 차이점</a:t>
            </a:r>
            <a:r>
              <a:rPr lang="en-US" altLang="ko-KR" sz="2000" dirty="0" smtClean="0">
                <a:solidFill>
                  <a:prstClr val="white"/>
                </a:solidFill>
              </a:rPr>
              <a:t>: </a:t>
            </a:r>
            <a:r>
              <a:rPr lang="ko-KR" altLang="en-US" sz="2000" dirty="0" smtClean="0">
                <a:solidFill>
                  <a:prstClr val="white"/>
                </a:solidFill>
              </a:rPr>
              <a:t>전체 줄거리를 담당하는 해설자</a:t>
            </a:r>
            <a:r>
              <a:rPr lang="en-US" altLang="ko-KR" sz="2000" dirty="0" smtClean="0">
                <a:solidFill>
                  <a:prstClr val="white"/>
                </a:solidFill>
              </a:rPr>
              <a:t>(</a:t>
            </a:r>
            <a:r>
              <a:rPr lang="en-US" altLang="ko-KR" sz="2000" dirty="0" err="1" smtClean="0">
                <a:solidFill>
                  <a:prstClr val="white"/>
                </a:solidFill>
              </a:rPr>
              <a:t>Testo</a:t>
            </a:r>
            <a:r>
              <a:rPr lang="en-US" altLang="ko-KR" sz="2000" dirty="0" smtClean="0">
                <a:solidFill>
                  <a:prstClr val="white"/>
                </a:solidFill>
              </a:rPr>
              <a:t>)</a:t>
            </a:r>
            <a:r>
              <a:rPr lang="ko-KR" altLang="en-US" sz="2000" dirty="0" smtClean="0">
                <a:solidFill>
                  <a:prstClr val="white"/>
                </a:solidFill>
              </a:rPr>
              <a:t>가 있음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 smtClean="0">
                <a:solidFill>
                  <a:prstClr val="white"/>
                </a:solidFill>
              </a:rPr>
              <a:t>  </a:t>
            </a:r>
            <a:r>
              <a:rPr lang="ko-KR" altLang="en-US" sz="2000" dirty="0" smtClean="0">
                <a:solidFill>
                  <a:prstClr val="white"/>
                </a:solidFill>
              </a:rPr>
              <a:t>헨델</a:t>
            </a:r>
            <a:r>
              <a:rPr lang="en-US" altLang="ko-KR" sz="2000" dirty="0" smtClean="0">
                <a:solidFill>
                  <a:prstClr val="white"/>
                </a:solidFill>
              </a:rPr>
              <a:t>(G. F. Handel) </a:t>
            </a:r>
            <a:r>
              <a:rPr lang="ko-KR" altLang="en-US" sz="2000" dirty="0" smtClean="0">
                <a:solidFill>
                  <a:prstClr val="white"/>
                </a:solidFill>
              </a:rPr>
              <a:t>오라토리오 </a:t>
            </a:r>
            <a:r>
              <a:rPr lang="en-US" altLang="ko-KR" sz="2000" dirty="0" smtClean="0">
                <a:solidFill>
                  <a:prstClr val="white"/>
                </a:solidFill>
              </a:rPr>
              <a:t>&lt;</a:t>
            </a:r>
            <a:r>
              <a:rPr lang="ko-KR" altLang="en-US" sz="2000" dirty="0" smtClean="0">
                <a:solidFill>
                  <a:prstClr val="white"/>
                </a:solidFill>
              </a:rPr>
              <a:t>메시아</a:t>
            </a:r>
            <a:r>
              <a:rPr lang="en-US" altLang="ko-KR" sz="2000" dirty="0" smtClean="0">
                <a:solidFill>
                  <a:prstClr val="white"/>
                </a:solidFill>
              </a:rPr>
              <a:t>&gt;(Messiah)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- </a:t>
            </a:r>
            <a:r>
              <a:rPr lang="ko-KR" altLang="en-US" sz="2000" dirty="0" smtClean="0">
                <a:solidFill>
                  <a:prstClr val="white"/>
                </a:solidFill>
              </a:rPr>
              <a:t>신약 성서를 소재로 한 곡 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- </a:t>
            </a:r>
            <a:r>
              <a:rPr lang="ko-KR" altLang="en-US" sz="2000" dirty="0" smtClean="0">
                <a:solidFill>
                  <a:prstClr val="white"/>
                </a:solidFill>
              </a:rPr>
              <a:t>세 부분으로 구성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solidFill>
                  <a:prstClr val="white"/>
                </a:solidFill>
              </a:rPr>
              <a:t>     </a:t>
            </a:r>
            <a:r>
              <a:rPr lang="en-US" altLang="ko-KR" sz="2000" dirty="0" smtClean="0">
                <a:solidFill>
                  <a:prstClr val="white"/>
                </a:solidFill>
              </a:rPr>
              <a:t>1</a:t>
            </a:r>
            <a:r>
              <a:rPr lang="ko-KR" altLang="en-US" sz="2000" dirty="0" smtClean="0">
                <a:solidFill>
                  <a:prstClr val="white"/>
                </a:solidFill>
              </a:rPr>
              <a:t>부</a:t>
            </a: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예수의 탄생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 2</a:t>
            </a:r>
            <a:r>
              <a:rPr lang="ko-KR" altLang="en-US" sz="2000" dirty="0" smtClean="0">
                <a:solidFill>
                  <a:prstClr val="white"/>
                </a:solidFill>
              </a:rPr>
              <a:t>부</a:t>
            </a: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메시아 탄생에 대한 예언과 십자가에서 예수의 죽음에</a:t>
            </a: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대한 애도</a:t>
            </a: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 3</a:t>
            </a:r>
            <a:r>
              <a:rPr lang="ko-KR" altLang="en-US" sz="2000" dirty="0" smtClean="0">
                <a:solidFill>
                  <a:prstClr val="white"/>
                </a:solidFill>
              </a:rPr>
              <a:t>부</a:t>
            </a: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부활</a:t>
            </a:r>
            <a:r>
              <a:rPr lang="en-US" altLang="ko-KR" sz="2000" dirty="0" smtClean="0">
                <a:solidFill>
                  <a:prstClr val="white"/>
                </a:solidFill>
              </a:rPr>
              <a:t>,</a:t>
            </a:r>
            <a:r>
              <a:rPr lang="ko-KR" altLang="en-US" sz="2000" dirty="0" smtClean="0">
                <a:solidFill>
                  <a:prstClr val="white"/>
                </a:solidFill>
              </a:rPr>
              <a:t> 구원의 의미에 대한 내용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</a:t>
            </a: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24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 lvl="1">
              <a:lnSpc>
                <a:spcPct val="250000"/>
              </a:lnSpc>
            </a:pPr>
            <a:r>
              <a:rPr lang="en-US" altLang="ko-KR" sz="2400" dirty="0" smtClean="0">
                <a:solidFill>
                  <a:prstClr val="white"/>
                </a:solidFill>
              </a:rPr>
              <a:t>  </a:t>
            </a:r>
            <a:r>
              <a:rPr lang="en-US" altLang="ko-KR" sz="2000" dirty="0" smtClean="0">
                <a:solidFill>
                  <a:prstClr val="white"/>
                </a:solidFill>
              </a:rPr>
              <a:t>    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baseline="30000" dirty="0" smtClean="0">
                <a:solidFill>
                  <a:prstClr val="white"/>
                </a:solidFill>
              </a:rPr>
              <a:t> </a:t>
            </a: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endParaRPr lang="ko-KR" altLang="en-US" sz="2000" dirty="0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447055"/>
            <a:ext cx="36359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prstClr val="white"/>
                </a:solidFill>
              </a:rPr>
              <a:t>헨델</a:t>
            </a:r>
            <a:r>
              <a:rPr lang="en-US" altLang="ko-KR" sz="2000" b="1" dirty="0" smtClean="0">
                <a:solidFill>
                  <a:prstClr val="white"/>
                </a:solidFill>
              </a:rPr>
              <a:t>, </a:t>
            </a:r>
            <a:r>
              <a:rPr lang="ko-KR" altLang="en-US" sz="2000" b="1" dirty="0" smtClean="0">
                <a:solidFill>
                  <a:prstClr val="white"/>
                </a:solidFill>
              </a:rPr>
              <a:t>오라토리오 </a:t>
            </a:r>
            <a:r>
              <a:rPr lang="en-US" altLang="ko-KR" sz="2000" b="1" dirty="0" smtClean="0">
                <a:solidFill>
                  <a:prstClr val="white"/>
                </a:solidFill>
              </a:rPr>
              <a:t>&lt;</a:t>
            </a:r>
            <a:r>
              <a:rPr lang="ko-KR" altLang="en-US" sz="2000" b="1" dirty="0" smtClean="0">
                <a:solidFill>
                  <a:prstClr val="white"/>
                </a:solidFill>
              </a:rPr>
              <a:t>메시아</a:t>
            </a:r>
            <a:r>
              <a:rPr lang="en-US" altLang="ko-KR" sz="2000" b="1" dirty="0" smtClean="0">
                <a:solidFill>
                  <a:prstClr val="white"/>
                </a:solidFill>
              </a:rPr>
              <a:t>&gt;</a:t>
            </a:r>
            <a:r>
              <a:rPr lang="ko-KR" altLang="en-US" sz="2000" b="1" dirty="0" smtClean="0">
                <a:solidFill>
                  <a:prstClr val="white"/>
                </a:solidFill>
              </a:rPr>
              <a:t>  </a:t>
            </a:r>
            <a:endParaRPr lang="ko-KR" altLang="en-US" sz="20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3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77158" y="116632"/>
            <a:ext cx="4988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prstClr val="white"/>
                </a:solidFill>
              </a:rPr>
              <a:t>&lt;</a:t>
            </a:r>
            <a:r>
              <a:rPr lang="ko-KR" altLang="en-US" sz="2000" dirty="0" smtClean="0">
                <a:solidFill>
                  <a:prstClr val="white"/>
                </a:solidFill>
              </a:rPr>
              <a:t>메시아</a:t>
            </a:r>
            <a:r>
              <a:rPr lang="en-US" altLang="ko-KR" sz="2000" dirty="0" smtClean="0">
                <a:solidFill>
                  <a:prstClr val="white"/>
                </a:solidFill>
              </a:rPr>
              <a:t>&gt;, 1</a:t>
            </a:r>
            <a:r>
              <a:rPr lang="ko-KR" altLang="en-US" sz="2000" dirty="0" smtClean="0">
                <a:solidFill>
                  <a:prstClr val="white"/>
                </a:solidFill>
              </a:rPr>
              <a:t>부  중 </a:t>
            </a:r>
            <a:r>
              <a:rPr lang="en-US" altLang="ko-KR" sz="2000" dirty="0" smtClean="0">
                <a:solidFill>
                  <a:prstClr val="white"/>
                </a:solidFill>
              </a:rPr>
              <a:t>“</a:t>
            </a:r>
            <a:r>
              <a:rPr lang="ko-KR" altLang="en-US" sz="2000" dirty="0" smtClean="0">
                <a:solidFill>
                  <a:prstClr val="white"/>
                </a:solidFill>
                <a:hlinkClick r:id="rId4"/>
              </a:rPr>
              <a:t>아기 </a:t>
            </a:r>
            <a:r>
              <a:rPr lang="ko-KR" altLang="en-US" sz="2000" dirty="0" err="1" smtClean="0">
                <a:solidFill>
                  <a:prstClr val="white"/>
                </a:solidFill>
                <a:hlinkClick r:id="rId4"/>
              </a:rPr>
              <a:t>태어나셨도다</a:t>
            </a:r>
            <a:r>
              <a:rPr lang="en-US" altLang="ko-KR" sz="2000" dirty="0" smtClean="0">
                <a:solidFill>
                  <a:prstClr val="white"/>
                </a:solidFill>
              </a:rPr>
              <a:t>” 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ko-KR" altLang="en-US" sz="2000" dirty="0">
              <a:solidFill>
                <a:prstClr val="white"/>
              </a:solidFill>
            </a:endParaRPr>
          </a:p>
        </p:txBody>
      </p:sp>
      <p:pic>
        <p:nvPicPr>
          <p:cNvPr id="7" name="_x116282240" descr="EMB000017145571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331640" y="692696"/>
            <a:ext cx="6336704" cy="53285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2588792" y="6197242"/>
            <a:ext cx="3783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prstClr val="white"/>
                </a:solidFill>
              </a:rPr>
              <a:t>&lt;</a:t>
            </a:r>
            <a:r>
              <a:rPr lang="ko-KR" altLang="en-US" sz="2000" dirty="0" smtClean="0">
                <a:solidFill>
                  <a:prstClr val="white"/>
                </a:solidFill>
              </a:rPr>
              <a:t>메시아</a:t>
            </a:r>
            <a:r>
              <a:rPr lang="en-US" altLang="ko-KR" sz="2000" dirty="0" smtClean="0">
                <a:solidFill>
                  <a:prstClr val="white"/>
                </a:solidFill>
              </a:rPr>
              <a:t>&gt;, 2</a:t>
            </a:r>
            <a:r>
              <a:rPr lang="ko-KR" altLang="en-US" sz="2000" dirty="0" smtClean="0">
                <a:solidFill>
                  <a:prstClr val="white"/>
                </a:solidFill>
              </a:rPr>
              <a:t>부  중 </a:t>
            </a:r>
            <a:r>
              <a:rPr lang="en-US" altLang="ko-KR" sz="2000" dirty="0" smtClean="0">
                <a:solidFill>
                  <a:prstClr val="white"/>
                </a:solidFill>
              </a:rPr>
              <a:t>“</a:t>
            </a:r>
            <a:r>
              <a:rPr lang="ko-KR" altLang="en-US" sz="2000" dirty="0" smtClean="0">
                <a:solidFill>
                  <a:prstClr val="white"/>
                </a:solidFill>
                <a:hlinkClick r:id="rId6"/>
              </a:rPr>
              <a:t>할렐루야</a:t>
            </a:r>
            <a:r>
              <a:rPr lang="en-US" altLang="ko-KR" sz="2000" dirty="0" smtClean="0">
                <a:solidFill>
                  <a:prstClr val="white"/>
                </a:solidFill>
              </a:rPr>
              <a:t>”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ko-KR" altLang="en-US" sz="20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91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24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1560" y="404664"/>
            <a:ext cx="7484368" cy="576064"/>
          </a:xfrm>
          <a:effectLst/>
        </p:spPr>
        <p:txBody>
          <a:bodyPr>
            <a:normAutofit/>
          </a:bodyPr>
          <a:lstStyle/>
          <a:p>
            <a:pPr algn="l"/>
            <a:r>
              <a:rPr lang="en-US" altLang="ko-KR" sz="2400" b="1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 </a:t>
            </a:r>
            <a:endParaRPr lang="ko-KR" altLang="en-US" sz="24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6736" y="1052736"/>
            <a:ext cx="9037792" cy="11264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dirty="0" smtClean="0">
                <a:solidFill>
                  <a:prstClr val="white"/>
                </a:solidFill>
              </a:rPr>
              <a:t>감상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  <a:buFont typeface="Arial" pitchFamily="34" charset="0"/>
              <a:buChar char="•"/>
            </a:pPr>
            <a:r>
              <a:rPr lang="en-US" altLang="ko-KR" sz="2000" dirty="0" smtClean="0">
                <a:solidFill>
                  <a:prstClr val="white"/>
                </a:solidFill>
              </a:rPr>
              <a:t> Franz Liszt, </a:t>
            </a:r>
            <a:r>
              <a:rPr lang="de-DE" altLang="ko-KR" sz="2000" dirty="0" smtClean="0">
                <a:solidFill>
                  <a:prstClr val="white"/>
                </a:solidFill>
              </a:rPr>
              <a:t>Variations on the motif "Weinen, klagen, sorgen, zagen“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- </a:t>
            </a:r>
            <a:r>
              <a:rPr lang="ko-KR" altLang="en-US" sz="2000" dirty="0" smtClean="0">
                <a:solidFill>
                  <a:prstClr val="white"/>
                </a:solidFill>
              </a:rPr>
              <a:t>바흐의 칸타타를 모티브로 하</a:t>
            </a:r>
            <a:r>
              <a:rPr lang="ko-KR" altLang="en-US" sz="2000" dirty="0">
                <a:solidFill>
                  <a:prstClr val="white"/>
                </a:solidFill>
              </a:rPr>
              <a:t>는</a:t>
            </a:r>
            <a:r>
              <a:rPr lang="ko-KR" altLang="en-US" sz="2000" dirty="0" smtClean="0">
                <a:solidFill>
                  <a:prstClr val="white"/>
                </a:solidFill>
              </a:rPr>
              <a:t> 변주곡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</a:t>
            </a:r>
            <a:r>
              <a:rPr lang="ko-KR" altLang="en-US" sz="2000" dirty="0" smtClean="0">
                <a:solidFill>
                  <a:prstClr val="white"/>
                </a:solidFill>
              </a:rPr>
              <a:t>바흐의 음악을 </a:t>
            </a:r>
            <a:r>
              <a:rPr lang="en-US" altLang="ko-KR" sz="2000" dirty="0" smtClean="0">
                <a:solidFill>
                  <a:prstClr val="white"/>
                </a:solidFill>
              </a:rPr>
              <a:t>19</a:t>
            </a:r>
            <a:r>
              <a:rPr lang="ko-KR" altLang="en-US" sz="2000" dirty="0" smtClean="0">
                <a:solidFill>
                  <a:prstClr val="white"/>
                </a:solidFill>
              </a:rPr>
              <a:t>세기 스타일로 재해석 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* </a:t>
            </a:r>
            <a:r>
              <a:rPr lang="ko-KR" altLang="en-US" sz="2000" dirty="0" smtClean="0">
                <a:solidFill>
                  <a:prstClr val="white"/>
                </a:solidFill>
              </a:rPr>
              <a:t>변주곡 형식</a:t>
            </a:r>
            <a:r>
              <a:rPr lang="en-US" altLang="ko-KR" sz="2000" dirty="0" smtClean="0">
                <a:solidFill>
                  <a:prstClr val="white"/>
                </a:solidFill>
              </a:rPr>
              <a:t>(Variation Form)</a:t>
            </a:r>
            <a:r>
              <a:rPr lang="ko-KR" altLang="en-US" sz="2000" dirty="0" smtClean="0">
                <a:solidFill>
                  <a:prstClr val="white"/>
                </a:solidFill>
              </a:rPr>
              <a:t>이란 음악적 주제를 여러 형태로 변형하여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  </a:t>
            </a:r>
            <a:r>
              <a:rPr lang="ko-KR" altLang="en-US" sz="2000" dirty="0" smtClean="0">
                <a:solidFill>
                  <a:prstClr val="white"/>
                </a:solidFill>
              </a:rPr>
              <a:t>음악 전체를 이끌어가는 형식 기법 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- </a:t>
            </a:r>
            <a:r>
              <a:rPr lang="ko-KR" altLang="en-US" sz="2000" dirty="0" smtClean="0">
                <a:solidFill>
                  <a:prstClr val="white"/>
                </a:solidFill>
              </a:rPr>
              <a:t>한숨 </a:t>
            </a:r>
            <a:r>
              <a:rPr lang="ko-KR" altLang="en-US" sz="2000" dirty="0" err="1" smtClean="0">
                <a:solidFill>
                  <a:prstClr val="white"/>
                </a:solidFill>
              </a:rPr>
              <a:t>음형</a:t>
            </a:r>
            <a:r>
              <a:rPr lang="en-US" altLang="ko-KR" sz="2000" dirty="0" smtClean="0">
                <a:solidFill>
                  <a:prstClr val="white"/>
                </a:solidFill>
              </a:rPr>
              <a:t>(</a:t>
            </a:r>
            <a:r>
              <a:rPr lang="en-US" altLang="ko-KR" sz="2000" dirty="0" err="1" smtClean="0">
                <a:solidFill>
                  <a:prstClr val="white"/>
                </a:solidFill>
              </a:rPr>
              <a:t>suspiratio</a:t>
            </a:r>
            <a:r>
              <a:rPr lang="en-US" altLang="ko-KR" sz="2000" dirty="0" smtClean="0">
                <a:solidFill>
                  <a:prstClr val="white"/>
                </a:solidFill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</a:t>
            </a:r>
            <a:endParaRPr lang="ko-KR" altLang="en-US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  <a:buFont typeface="Arial" pitchFamily="34" charset="0"/>
              <a:buChar char="•"/>
            </a:pP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</a:t>
            </a: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  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200000"/>
              </a:lnSpc>
            </a:pPr>
            <a:r>
              <a:rPr lang="ko-KR" altLang="en-US" sz="24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 lvl="1">
              <a:lnSpc>
                <a:spcPct val="250000"/>
              </a:lnSpc>
            </a:pPr>
            <a:r>
              <a:rPr lang="en-US" altLang="ko-KR" sz="2400" dirty="0" smtClean="0">
                <a:solidFill>
                  <a:prstClr val="white"/>
                </a:solidFill>
              </a:rPr>
              <a:t>  </a:t>
            </a:r>
            <a:r>
              <a:rPr lang="en-US" altLang="ko-KR" sz="2000" dirty="0" smtClean="0">
                <a:solidFill>
                  <a:prstClr val="white"/>
                </a:solidFill>
              </a:rPr>
              <a:t>    </a:t>
            </a: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r>
              <a:rPr lang="ko-KR" altLang="en-US" sz="2000" dirty="0" smtClean="0">
                <a:solidFill>
                  <a:prstClr val="white"/>
                </a:solidFill>
              </a:rPr>
              <a:t> </a:t>
            </a: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2000" dirty="0" smtClean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baseline="30000" dirty="0" smtClean="0">
                <a:solidFill>
                  <a:prstClr val="white"/>
                </a:solidFill>
              </a:rPr>
              <a:t> </a:t>
            </a:r>
            <a:r>
              <a:rPr lang="en-US" altLang="ko-KR" sz="2000" dirty="0" smtClean="0">
                <a:solidFill>
                  <a:prstClr val="white"/>
                </a:solidFill>
              </a:rPr>
              <a:t> </a:t>
            </a:r>
            <a:endParaRPr lang="ko-KR" altLang="en-US" sz="2000" dirty="0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528" y="447055"/>
            <a:ext cx="8571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prstClr val="white"/>
                </a:solidFill>
              </a:rPr>
              <a:t>리스트</a:t>
            </a:r>
            <a:r>
              <a:rPr lang="en-US" altLang="ko-KR" b="1" dirty="0" smtClean="0">
                <a:solidFill>
                  <a:prstClr val="white"/>
                </a:solidFill>
              </a:rPr>
              <a:t>, </a:t>
            </a:r>
            <a:r>
              <a:rPr lang="ko-KR" altLang="en-US" b="1" dirty="0" smtClean="0">
                <a:solidFill>
                  <a:prstClr val="white"/>
                </a:solidFill>
              </a:rPr>
              <a:t>바흐의 칸타타 </a:t>
            </a:r>
            <a:r>
              <a:rPr lang="en-US" altLang="ko-KR" b="1" dirty="0" smtClean="0">
                <a:solidFill>
                  <a:prstClr val="white"/>
                </a:solidFill>
              </a:rPr>
              <a:t>&lt;</a:t>
            </a:r>
            <a:r>
              <a:rPr lang="ko-KR" altLang="en-US" b="1" dirty="0" smtClean="0">
                <a:solidFill>
                  <a:prstClr val="white"/>
                </a:solidFill>
              </a:rPr>
              <a:t>울며</a:t>
            </a:r>
            <a:r>
              <a:rPr lang="en-US" altLang="ko-KR" b="1" dirty="0" smtClean="0">
                <a:solidFill>
                  <a:prstClr val="white"/>
                </a:solidFill>
              </a:rPr>
              <a:t>, </a:t>
            </a:r>
            <a:r>
              <a:rPr lang="ko-KR" altLang="en-US" b="1" dirty="0" smtClean="0">
                <a:solidFill>
                  <a:prstClr val="white"/>
                </a:solidFill>
              </a:rPr>
              <a:t>탄식하며</a:t>
            </a:r>
            <a:r>
              <a:rPr lang="en-US" altLang="ko-KR" b="1" dirty="0" smtClean="0">
                <a:solidFill>
                  <a:prstClr val="white"/>
                </a:solidFill>
              </a:rPr>
              <a:t>, </a:t>
            </a:r>
            <a:r>
              <a:rPr lang="ko-KR" altLang="en-US" b="1" dirty="0" smtClean="0">
                <a:solidFill>
                  <a:prstClr val="white"/>
                </a:solidFill>
              </a:rPr>
              <a:t>근심하며</a:t>
            </a:r>
            <a:r>
              <a:rPr lang="en-US" altLang="ko-KR" b="1" dirty="0" smtClean="0">
                <a:solidFill>
                  <a:prstClr val="white"/>
                </a:solidFill>
              </a:rPr>
              <a:t>, </a:t>
            </a:r>
            <a:r>
              <a:rPr lang="ko-KR" altLang="en-US" b="1" dirty="0" smtClean="0">
                <a:solidFill>
                  <a:prstClr val="white"/>
                </a:solidFill>
              </a:rPr>
              <a:t>두려워하도다</a:t>
            </a:r>
            <a:r>
              <a:rPr lang="en-US" altLang="ko-KR" b="1" dirty="0" smtClean="0">
                <a:solidFill>
                  <a:prstClr val="white"/>
                </a:solidFill>
              </a:rPr>
              <a:t>&gt;</a:t>
            </a:r>
            <a:r>
              <a:rPr lang="ko-KR" altLang="en-US" b="1" dirty="0" smtClean="0">
                <a:solidFill>
                  <a:prstClr val="white"/>
                </a:solidFill>
              </a:rPr>
              <a:t>를 위한 변주곡</a:t>
            </a:r>
            <a:endParaRPr lang="ko-KR" altLang="en-US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41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9592" y="724634"/>
            <a:ext cx="72930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prstClr val="white"/>
                </a:solidFill>
              </a:rPr>
              <a:t>J. S. </a:t>
            </a:r>
            <a:r>
              <a:rPr lang="ko-KR" altLang="en-US" sz="2000" dirty="0" smtClean="0">
                <a:solidFill>
                  <a:prstClr val="white"/>
                </a:solidFill>
              </a:rPr>
              <a:t>바흐</a:t>
            </a:r>
            <a:r>
              <a:rPr lang="en-US" altLang="ko-KR" sz="2000" dirty="0" smtClean="0">
                <a:solidFill>
                  <a:prstClr val="white"/>
                </a:solidFill>
              </a:rPr>
              <a:t>,</a:t>
            </a:r>
            <a:r>
              <a:rPr lang="ko-KR" altLang="en-US" sz="2000" dirty="0" smtClean="0">
                <a:solidFill>
                  <a:prstClr val="white"/>
                </a:solidFill>
              </a:rPr>
              <a:t> 칸타타 </a:t>
            </a:r>
            <a:r>
              <a:rPr lang="en-US" altLang="ko-KR" sz="2000" dirty="0" smtClean="0">
                <a:solidFill>
                  <a:prstClr val="white"/>
                </a:solidFill>
                <a:hlinkClick r:id="rId4"/>
              </a:rPr>
              <a:t>&lt;</a:t>
            </a:r>
            <a:r>
              <a:rPr lang="ko-KR" altLang="en-US" sz="2000" dirty="0" smtClean="0">
                <a:solidFill>
                  <a:prstClr val="white"/>
                </a:solidFill>
                <a:hlinkClick r:id="rId4"/>
              </a:rPr>
              <a:t>울며</a:t>
            </a:r>
            <a:r>
              <a:rPr lang="en-US" altLang="ko-KR" sz="2000" dirty="0" smtClean="0">
                <a:solidFill>
                  <a:prstClr val="white"/>
                </a:solidFill>
                <a:hlinkClick r:id="rId4"/>
              </a:rPr>
              <a:t>, </a:t>
            </a:r>
            <a:r>
              <a:rPr lang="ko-KR" altLang="en-US" sz="2000" dirty="0" smtClean="0">
                <a:solidFill>
                  <a:prstClr val="white"/>
                </a:solidFill>
                <a:hlinkClick r:id="rId4"/>
              </a:rPr>
              <a:t>탄식하며</a:t>
            </a:r>
            <a:r>
              <a:rPr lang="en-US" altLang="ko-KR" sz="2000" dirty="0" smtClean="0">
                <a:solidFill>
                  <a:prstClr val="white"/>
                </a:solidFill>
                <a:hlinkClick r:id="rId4"/>
              </a:rPr>
              <a:t>, </a:t>
            </a:r>
            <a:r>
              <a:rPr lang="ko-KR" altLang="en-US" sz="2000" dirty="0" smtClean="0">
                <a:solidFill>
                  <a:prstClr val="white"/>
                </a:solidFill>
                <a:hlinkClick r:id="rId4"/>
              </a:rPr>
              <a:t>근심하며</a:t>
            </a:r>
            <a:r>
              <a:rPr lang="en-US" altLang="ko-KR" sz="2000" dirty="0" smtClean="0">
                <a:solidFill>
                  <a:prstClr val="white"/>
                </a:solidFill>
                <a:hlinkClick r:id="rId4"/>
              </a:rPr>
              <a:t>, </a:t>
            </a:r>
            <a:r>
              <a:rPr lang="ko-KR" altLang="en-US" sz="2000" dirty="0" smtClean="0">
                <a:solidFill>
                  <a:prstClr val="white"/>
                </a:solidFill>
                <a:hlinkClick r:id="rId4"/>
              </a:rPr>
              <a:t>두려워하도다</a:t>
            </a:r>
            <a:r>
              <a:rPr lang="en-US" altLang="ko-KR" sz="2000" dirty="0" smtClean="0">
                <a:solidFill>
                  <a:prstClr val="white"/>
                </a:solidFill>
                <a:hlinkClick r:id="rId4"/>
              </a:rPr>
              <a:t>&gt;</a:t>
            </a:r>
            <a:r>
              <a:rPr lang="ko-KR" altLang="en-US" sz="2000" dirty="0" smtClean="0">
                <a:solidFill>
                  <a:prstClr val="white"/>
                </a:solidFill>
                <a:hlinkClick r:id="rId4"/>
              </a:rPr>
              <a:t>  </a:t>
            </a:r>
            <a:endParaRPr lang="ko-KR" altLang="en-US" sz="2000" dirty="0">
              <a:solidFill>
                <a:prstClr val="white"/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18780" y="1477256"/>
            <a:ext cx="8429684" cy="39679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36512" y="755412"/>
            <a:ext cx="9460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prstClr val="white"/>
                </a:solidFill>
              </a:rPr>
              <a:t>리스트</a:t>
            </a:r>
            <a:r>
              <a:rPr lang="en-US" altLang="ko-KR" dirty="0" smtClean="0">
                <a:solidFill>
                  <a:prstClr val="white"/>
                </a:solidFill>
              </a:rPr>
              <a:t>,</a:t>
            </a:r>
            <a:r>
              <a:rPr lang="ko-KR" altLang="en-US" dirty="0" smtClean="0">
                <a:solidFill>
                  <a:prstClr val="white"/>
                </a:solidFill>
              </a:rPr>
              <a:t> 바흐 칸타타 </a:t>
            </a:r>
            <a:r>
              <a:rPr lang="en-US" altLang="ko-KR" dirty="0" smtClean="0">
                <a:solidFill>
                  <a:prstClr val="white"/>
                </a:solidFill>
              </a:rPr>
              <a:t>&lt;</a:t>
            </a:r>
            <a:r>
              <a:rPr lang="ko-KR" altLang="en-US" dirty="0" smtClean="0">
                <a:solidFill>
                  <a:prstClr val="white"/>
                </a:solidFill>
              </a:rPr>
              <a:t>울며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탄식하며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근심하며</a:t>
            </a:r>
            <a:r>
              <a:rPr lang="en-US" altLang="ko-KR" dirty="0" smtClean="0">
                <a:solidFill>
                  <a:prstClr val="white"/>
                </a:solidFill>
              </a:rPr>
              <a:t>, </a:t>
            </a:r>
            <a:r>
              <a:rPr lang="ko-KR" altLang="en-US" dirty="0" smtClean="0">
                <a:solidFill>
                  <a:prstClr val="white"/>
                </a:solidFill>
              </a:rPr>
              <a:t>두려워하도다</a:t>
            </a:r>
            <a:r>
              <a:rPr lang="en-US" altLang="ko-KR" dirty="0" smtClean="0">
                <a:solidFill>
                  <a:prstClr val="white"/>
                </a:solidFill>
              </a:rPr>
              <a:t>&gt;</a:t>
            </a:r>
            <a:r>
              <a:rPr lang="ko-KR" altLang="en-US" dirty="0" smtClean="0">
                <a:solidFill>
                  <a:prstClr val="white"/>
                </a:solidFill>
              </a:rPr>
              <a:t>를 모티브로 한 </a:t>
            </a:r>
            <a:r>
              <a:rPr lang="ko-KR" altLang="en-US" dirty="0" smtClean="0">
                <a:solidFill>
                  <a:prstClr val="white"/>
                </a:solidFill>
                <a:hlinkClick r:id="rId4"/>
              </a:rPr>
              <a:t>변주곡 </a:t>
            </a:r>
            <a:r>
              <a:rPr lang="ko-KR" altLang="en-US" dirty="0" smtClean="0">
                <a:solidFill>
                  <a:prstClr val="white"/>
                </a:solidFill>
              </a:rPr>
              <a:t> </a:t>
            </a:r>
            <a:endParaRPr lang="ko-KR" altLang="en-US" dirty="0">
              <a:solidFill>
                <a:prstClr val="white"/>
              </a:solidFill>
            </a:endParaRPr>
          </a:p>
        </p:txBody>
      </p:sp>
      <p:pic>
        <p:nvPicPr>
          <p:cNvPr id="5" name="_x116237184" descr="EMB00001714557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71600" y="1484784"/>
            <a:ext cx="7128792" cy="18562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_x116286336" descr="EMB00001714557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71600" y="3789040"/>
            <a:ext cx="7128792" cy="26409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15816" y="2701369"/>
            <a:ext cx="3474028" cy="896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b="1" dirty="0" smtClean="0">
                <a:solidFill>
                  <a:prstClr val="white"/>
                </a:solidFill>
              </a:rPr>
              <a:t>음악과 사랑   </a:t>
            </a:r>
            <a:endParaRPr lang="en-US" altLang="ko-KR" sz="4000" b="1" dirty="0" smtClea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6060" y="692696"/>
            <a:ext cx="835240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</a:pPr>
            <a:endParaRPr lang="en-US" altLang="ko-KR" sz="28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r>
              <a:rPr lang="en-US" altLang="ko-KR" sz="2800" dirty="0" smtClean="0">
                <a:solidFill>
                  <a:prstClr val="white"/>
                </a:solidFill>
              </a:rPr>
              <a:t>          </a:t>
            </a:r>
          </a:p>
          <a:p>
            <a:pPr marL="571500" indent="-571500">
              <a:lnSpc>
                <a:spcPct val="200000"/>
              </a:lnSpc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200000"/>
              </a:lnSpc>
            </a:pPr>
            <a:endParaRPr lang="ko-KR" altLang="en-US" sz="2800" dirty="0" smtClean="0">
              <a:solidFill>
                <a:prstClr val="white"/>
              </a:solidFill>
            </a:endParaRPr>
          </a:p>
          <a:p>
            <a:pPr algn="ctr"/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  <a:buFontTx/>
              <a:buAutoNum type="romanUcPeriod"/>
            </a:pP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>
              <a:lnSpc>
                <a:spcPct val="150000"/>
              </a:lnSpc>
            </a:pPr>
            <a:r>
              <a:rPr lang="ko-KR" altLang="en-US" sz="3200" dirty="0" smtClean="0">
                <a:solidFill>
                  <a:prstClr val="white"/>
                </a:solidFill>
              </a:rPr>
              <a:t>      </a:t>
            </a:r>
            <a:endParaRPr lang="en-US" altLang="ko-KR" sz="3200" dirty="0" smtClean="0">
              <a:solidFill>
                <a:prstClr val="white"/>
              </a:solidFill>
            </a:endParaRPr>
          </a:p>
          <a:p>
            <a:pPr marL="571500" indent="-571500"/>
            <a:r>
              <a:rPr lang="ko-KR" altLang="en-US" sz="3200" dirty="0" smtClean="0">
                <a:solidFill>
                  <a:prstClr val="white"/>
                </a:solidFill>
              </a:rPr>
              <a:t> </a:t>
            </a:r>
            <a:r>
              <a:rPr lang="en-US" altLang="ko-KR" sz="3200" dirty="0" smtClean="0">
                <a:solidFill>
                  <a:prstClr val="white"/>
                </a:solidFill>
              </a:rPr>
              <a:t> </a:t>
            </a:r>
          </a:p>
          <a:p>
            <a:pPr algn="ctr"/>
            <a:endParaRPr lang="en-US" altLang="ko-KR" sz="48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endParaRPr lang="en-US" altLang="ko-KR" sz="4000" dirty="0" smtClean="0">
              <a:solidFill>
                <a:prstClr val="white"/>
              </a:solidFill>
            </a:endParaRPr>
          </a:p>
          <a:p>
            <a:pPr algn="ctr"/>
            <a:r>
              <a:rPr lang="en-US" altLang="ko-KR" sz="4000" dirty="0" smtClean="0">
                <a:solidFill>
                  <a:prstClr val="white"/>
                </a:solidFill>
              </a:rPr>
              <a:t> </a:t>
            </a:r>
          </a:p>
          <a:p>
            <a:r>
              <a:rPr lang="en-US" altLang="ko-KR" sz="4000" dirty="0" smtClean="0">
                <a:solidFill>
                  <a:srgbClr val="33CCFF"/>
                </a:solidFill>
              </a:rPr>
              <a:t> </a:t>
            </a:r>
            <a:endParaRPr lang="ko-KR" altLang="en-US" sz="4000" dirty="0">
              <a:solidFill>
                <a:srgbClr val="33CC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1560" y="1923216"/>
            <a:ext cx="806489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800" dirty="0" smtClean="0">
                <a:solidFill>
                  <a:schemeClr val="bg1"/>
                </a:solidFill>
              </a:rPr>
              <a:t>감상 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 smtClean="0">
                <a:solidFill>
                  <a:schemeClr val="bg1"/>
                </a:solidFill>
              </a:rPr>
              <a:t>Robert Schumann, </a:t>
            </a:r>
            <a:r>
              <a:rPr lang="en-US" altLang="ko-KR" sz="2800" dirty="0" err="1" smtClean="0">
                <a:solidFill>
                  <a:schemeClr val="bg1"/>
                </a:solidFill>
              </a:rPr>
              <a:t>Dichterliebe</a:t>
            </a:r>
            <a:r>
              <a:rPr lang="en-US" altLang="ko-KR" sz="2800" dirty="0" smtClean="0">
                <a:solidFill>
                  <a:schemeClr val="bg1"/>
                </a:solidFill>
              </a:rPr>
              <a:t>, </a:t>
            </a:r>
            <a:r>
              <a:rPr lang="en-US" altLang="ko-KR" sz="2800" dirty="0" smtClean="0">
                <a:solidFill>
                  <a:schemeClr val="bg1"/>
                </a:solidFill>
                <a:hlinkClick r:id="rId4"/>
              </a:rPr>
              <a:t>op. 48 </a:t>
            </a:r>
            <a:endParaRPr lang="ko-KR" altLang="en-US" sz="2800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0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4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8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6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5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7856</TotalTime>
  <Words>999</Words>
  <Application>Microsoft Office PowerPoint</Application>
  <PresentationFormat>화면 슬라이드 쇼(4:3)</PresentationFormat>
  <Paragraphs>451</Paragraphs>
  <Slides>20</Slides>
  <Notes>20</Notes>
  <HiddenSlides>0</HiddenSlides>
  <MMClips>0</MMClips>
  <ScaleCrop>false</ScaleCrop>
  <HeadingPairs>
    <vt:vector size="4" baseType="variant">
      <vt:variant>
        <vt:lpstr>테마</vt:lpstr>
      </vt:variant>
      <vt:variant>
        <vt:i4>9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Office 테마</vt:lpstr>
      <vt:lpstr>3_Office 테마</vt:lpstr>
      <vt:lpstr>4_Office 테마</vt:lpstr>
      <vt:lpstr>8_Office 테마</vt:lpstr>
      <vt:lpstr>6_Office 테마</vt:lpstr>
      <vt:lpstr>2_Office 테마</vt:lpstr>
      <vt:lpstr>5_Office 테마</vt:lpstr>
      <vt:lpstr>1_Office 테마</vt:lpstr>
      <vt:lpstr>7_Office 테마</vt:lpstr>
      <vt:lpstr>                    </vt:lpstr>
      <vt:lpstr>PowerPoint 프레젠테이션</vt:lpstr>
      <vt:lpstr>   </vt:lpstr>
      <vt:lpstr>PowerPoint 프레젠테이션</vt:lpstr>
      <vt:lpstr> 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    </vt:lpstr>
      <vt:lpstr>PowerPoint 프레젠테이션</vt:lpstr>
      <vt:lpstr>PowerPoint 프레젠테이션</vt:lpstr>
      <vt:lpstr>    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sky-blue simple template</dc:title>
  <dc:creator>highsentation.com</dc:creator>
  <cp:lastModifiedBy>may00</cp:lastModifiedBy>
  <cp:revision>852</cp:revision>
  <dcterms:created xsi:type="dcterms:W3CDTF">2011-01-04T12:10:45Z</dcterms:created>
  <dcterms:modified xsi:type="dcterms:W3CDTF">2016-09-25T13:18:38Z</dcterms:modified>
</cp:coreProperties>
</file>

<file path=docProps/thumbnail.jpeg>
</file>